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98" r:id="rId3"/>
    <p:sldId id="299" r:id="rId4"/>
    <p:sldId id="300" r:id="rId5"/>
    <p:sldId id="301" r:id="rId6"/>
    <p:sldId id="302" r:id="rId7"/>
    <p:sldId id="303" r:id="rId8"/>
    <p:sldId id="304" r:id="rId9"/>
    <p:sldId id="305" r:id="rId10"/>
    <p:sldId id="306" r:id="rId11"/>
    <p:sldId id="307" r:id="rId12"/>
    <p:sldId id="308" r:id="rId13"/>
    <p:sldId id="309" r:id="rId14"/>
    <p:sldId id="310" r:id="rId15"/>
    <p:sldId id="311" r:id="rId16"/>
    <p:sldId id="312" r:id="rId17"/>
    <p:sldId id="313" r:id="rId18"/>
    <p:sldId id="314" r:id="rId19"/>
    <p:sldId id="315" r:id="rId20"/>
    <p:sldId id="316" r:id="rId21"/>
    <p:sldId id="317" r:id="rId22"/>
    <p:sldId id="318" r:id="rId23"/>
    <p:sldId id="319" r:id="rId24"/>
    <p:sldId id="320" r:id="rId25"/>
    <p:sldId id="321" r:id="rId26"/>
    <p:sldId id="322" r:id="rId27"/>
    <p:sldId id="323" r:id="rId28"/>
    <p:sldId id="324" r:id="rId29"/>
    <p:sldId id="325" r:id="rId30"/>
    <p:sldId id="326" r:id="rId31"/>
    <p:sldId id="327" r:id="rId32"/>
    <p:sldId id="328" r:id="rId33"/>
    <p:sldId id="329" r:id="rId34"/>
    <p:sldId id="330" r:id="rId35"/>
    <p:sldId id="331" r:id="rId36"/>
    <p:sldId id="332" r:id="rId37"/>
    <p:sldId id="333" r:id="rId38"/>
    <p:sldId id="334" r:id="rId39"/>
    <p:sldId id="297" r:id="rId4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0A327-CC4F-4CA6-B681-46E64F5C93B2}" type="datetimeFigureOut">
              <a:rPr lang="ko-KR" altLang="en-US" smtClean="0"/>
              <a:t>2020-10-09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89D22-91B3-4CF6-AB2C-0AE8A0611B83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723098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0A327-CC4F-4CA6-B681-46E64F5C93B2}" type="datetimeFigureOut">
              <a:rPr lang="ko-KR" altLang="en-US" smtClean="0"/>
              <a:t>2020-10-09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89D22-91B3-4CF6-AB2C-0AE8A0611B83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721776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0A327-CC4F-4CA6-B681-46E64F5C93B2}" type="datetimeFigureOut">
              <a:rPr lang="ko-KR" altLang="en-US" smtClean="0"/>
              <a:t>2020-10-09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89D22-91B3-4CF6-AB2C-0AE8A0611B83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319346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285205" y="6123126"/>
            <a:ext cx="2739844" cy="521750"/>
          </a:xfrm>
          <a:prstGeom prst="rect">
            <a:avLst/>
          </a:prstGeom>
          <a:ln>
            <a:noFill/>
          </a:ln>
        </p:spPr>
      </p:pic>
      <p:sp>
        <p:nvSpPr>
          <p:cNvPr id="9" name="TextBox 8"/>
          <p:cNvSpPr txBox="1"/>
          <p:nvPr userDrawn="1"/>
        </p:nvSpPr>
        <p:spPr>
          <a:xfrm>
            <a:off x="9210504" y="6644876"/>
            <a:ext cx="29143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</a:rPr>
              <a:t>KYUNGSUNG UNIVERSITY SINCE 1955</a:t>
            </a:r>
            <a:endParaRPr lang="ko-KR" altLang="en-US" sz="1000" b="1" dirty="0">
              <a:solidFill>
                <a:schemeClr val="bg1">
                  <a:lumMod val="50000"/>
                </a:schemeClr>
              </a:solidFill>
              <a:latin typeface="Arial Black" panose="020B0A04020102020204" pitchFamily="34" charset="0"/>
            </a:endParaRPr>
          </a:p>
        </p:txBody>
      </p:sp>
      <p:cxnSp>
        <p:nvCxnSpPr>
          <p:cNvPr id="11" name="직선 연결선 10"/>
          <p:cNvCxnSpPr/>
          <p:nvPr userDrawn="1"/>
        </p:nvCxnSpPr>
        <p:spPr>
          <a:xfrm>
            <a:off x="18659" y="527947"/>
            <a:ext cx="2300335" cy="22674"/>
          </a:xfrm>
          <a:prstGeom prst="line">
            <a:avLst/>
          </a:prstGeom>
          <a:ln w="47625" cmpd="sng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 userDrawn="1"/>
        </p:nvSpPr>
        <p:spPr>
          <a:xfrm>
            <a:off x="18659" y="158615"/>
            <a:ext cx="1583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bg1">
                    <a:lumMod val="50000"/>
                  </a:schemeClr>
                </a:solidFill>
              </a:rPr>
              <a:t>SW Platform</a:t>
            </a:r>
            <a:endParaRPr lang="ko-KR" alt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86492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0A327-CC4F-4CA6-B681-46E64F5C93B2}" type="datetimeFigureOut">
              <a:rPr lang="ko-KR" altLang="en-US" smtClean="0"/>
              <a:t>2020-10-09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89D22-91B3-4CF6-AB2C-0AE8A0611B83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374669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0A327-CC4F-4CA6-B681-46E64F5C93B2}" type="datetimeFigureOut">
              <a:rPr lang="ko-KR" altLang="en-US" smtClean="0"/>
              <a:t>2020-10-09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89D22-91B3-4CF6-AB2C-0AE8A0611B83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730552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0A327-CC4F-4CA6-B681-46E64F5C93B2}" type="datetimeFigureOut">
              <a:rPr lang="ko-KR" altLang="en-US" smtClean="0"/>
              <a:t>2020-10-09</a:t>
            </a:fld>
            <a:endParaRPr lang="ko-KR" alt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89D22-91B3-4CF6-AB2C-0AE8A0611B83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566587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0A327-CC4F-4CA6-B681-46E64F5C93B2}" type="datetimeFigureOut">
              <a:rPr lang="ko-KR" altLang="en-US" smtClean="0"/>
              <a:t>2020-10-09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89D22-91B3-4CF6-AB2C-0AE8A0611B83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9132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0A327-CC4F-4CA6-B681-46E64F5C93B2}" type="datetimeFigureOut">
              <a:rPr lang="ko-KR" altLang="en-US" smtClean="0"/>
              <a:t>2020-10-09</a:t>
            </a:fld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89D22-91B3-4CF6-AB2C-0AE8A0611B83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54835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0A327-CC4F-4CA6-B681-46E64F5C93B2}" type="datetimeFigureOut">
              <a:rPr lang="ko-KR" altLang="en-US" smtClean="0"/>
              <a:t>2020-10-09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89D22-91B3-4CF6-AB2C-0AE8A0611B83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793683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0A327-CC4F-4CA6-B681-46E64F5C93B2}" type="datetimeFigureOut">
              <a:rPr lang="ko-KR" altLang="en-US" smtClean="0"/>
              <a:t>2020-10-09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89D22-91B3-4CF6-AB2C-0AE8A0611B83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457049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00A327-CC4F-4CA6-B681-46E64F5C93B2}" type="datetimeFigureOut">
              <a:rPr lang="ko-KR" altLang="en-US" smtClean="0"/>
              <a:t>2020-10-09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189D22-91B3-4CF6-AB2C-0AE8A0611B83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507337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www.sourcetreeapp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7" Type="http://schemas.openxmlformats.org/officeDocument/2006/relationships/image" Target="../media/image90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hyperlink" Target="https://medium.com/webeveloper/%EA%B9%83%ED%97%88%EB%B8%8C-%EC%82%AC%EC%9A%A9%EB%B0%A9%EB%B2%95-github-tutorials-4a63f31bb6a5" TargetMode="External"/><Relationship Id="rId13" Type="http://schemas.openxmlformats.org/officeDocument/2006/relationships/hyperlink" Target="https://uxgjs.tistory.com/category/WEB%EA%B0%9C%EB%B0%9C%EC%9D%B4%EC%95%BC%EA%B8%B0/Git" TargetMode="External"/><Relationship Id="rId3" Type="http://schemas.openxmlformats.org/officeDocument/2006/relationships/hyperlink" Target="https://confluence.curvc.com/pages/viewpage.action?pageId=31850647" TargetMode="External"/><Relationship Id="rId7" Type="http://schemas.openxmlformats.org/officeDocument/2006/relationships/hyperlink" Target="http://think-like-a-git.net/" TargetMode="External"/><Relationship Id="rId12" Type="http://schemas.openxmlformats.org/officeDocument/2006/relationships/hyperlink" Target="https://opentutorials.org/course/2708/15242" TargetMode="External"/><Relationship Id="rId2" Type="http://schemas.openxmlformats.org/officeDocument/2006/relationships/hyperlink" Target="https://docs.github.com/en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marklodato.github.io/visual-git-guide/index-ko.html" TargetMode="External"/><Relationship Id="rId11" Type="http://schemas.openxmlformats.org/officeDocument/2006/relationships/hyperlink" Target="https://goddaehee.tistory.com/219?category=381481" TargetMode="External"/><Relationship Id="rId5" Type="http://schemas.openxmlformats.org/officeDocument/2006/relationships/hyperlink" Target="https://git-scm.com/book/ko/v2" TargetMode="External"/><Relationship Id="rId15" Type="http://schemas.openxmlformats.org/officeDocument/2006/relationships/hyperlink" Target="http://try.github.io/" TargetMode="External"/><Relationship Id="rId10" Type="http://schemas.openxmlformats.org/officeDocument/2006/relationships/hyperlink" Target="https://www.lesstif.com/gitbook/commit-branch-merge-51282416.html" TargetMode="External"/><Relationship Id="rId4" Type="http://schemas.openxmlformats.org/officeDocument/2006/relationships/hyperlink" Target="https://backlog.com/git-tutorial/kr/" TargetMode="External"/><Relationship Id="rId9" Type="http://schemas.openxmlformats.org/officeDocument/2006/relationships/hyperlink" Target="https://ebbnflow.tistory.com/196" TargetMode="External"/><Relationship Id="rId14" Type="http://schemas.openxmlformats.org/officeDocument/2006/relationships/hyperlink" Target="https://www.yalco.kr/01_git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37557992-248A-4173-A69D-D33EC98EAD29}"/>
              </a:ext>
            </a:extLst>
          </p:cNvPr>
          <p:cNvSpPr txBox="1"/>
          <p:nvPr/>
        </p:nvSpPr>
        <p:spPr>
          <a:xfrm>
            <a:off x="2768138" y="2367873"/>
            <a:ext cx="6517067" cy="1523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altLang="ko-KR" sz="4800" b="1" spc="-150" dirty="0" smtClean="0">
                <a:solidFill>
                  <a:srgbClr val="FF0000"/>
                </a:solidFill>
                <a:latin typeface="Arial Black" panose="020B0A04020102020204" pitchFamily="34" charset="0"/>
              </a:rPr>
              <a:t>Git</a:t>
            </a:r>
            <a:r>
              <a:rPr lang="ko-KR" altLang="en-US" sz="4800" b="1" spc="-150" dirty="0" smtClean="0">
                <a:solidFill>
                  <a:srgbClr val="FF0000"/>
                </a:solidFill>
                <a:latin typeface="Arial Black" panose="020B0A04020102020204" pitchFamily="34" charset="0"/>
              </a:rPr>
              <a:t> </a:t>
            </a:r>
            <a:r>
              <a:rPr lang="en-US" altLang="ko-KR" sz="4800" b="1" spc="-150" dirty="0" smtClean="0">
                <a:solidFill>
                  <a:srgbClr val="FF0000"/>
                </a:solidFill>
                <a:latin typeface="Arial Black" panose="020B0A04020102020204" pitchFamily="34" charset="0"/>
              </a:rPr>
              <a:t>&amp; GitHub </a:t>
            </a:r>
          </a:p>
          <a:p>
            <a:pPr algn="ctr">
              <a:spcAft>
                <a:spcPts val="600"/>
              </a:spcAft>
            </a:pPr>
            <a:r>
              <a:rPr lang="en-US" altLang="ko-KR" sz="4000" b="1" spc="-150" dirty="0" smtClean="0">
                <a:latin typeface="Arial Black" panose="020B0A04020102020204" pitchFamily="34" charset="0"/>
              </a:rPr>
              <a:t>source tree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5205" y="6123126"/>
            <a:ext cx="2739844" cy="521750"/>
          </a:xfrm>
          <a:prstGeom prst="rect">
            <a:avLst/>
          </a:prstGeom>
          <a:ln>
            <a:noFill/>
          </a:ln>
        </p:spPr>
      </p:pic>
      <p:sp>
        <p:nvSpPr>
          <p:cNvPr id="12" name="TextBox 11"/>
          <p:cNvSpPr txBox="1"/>
          <p:nvPr/>
        </p:nvSpPr>
        <p:spPr>
          <a:xfrm>
            <a:off x="9210504" y="6644876"/>
            <a:ext cx="29143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005AAB"/>
                </a:solidFill>
                <a:latin typeface="Arial Black" panose="020B0A04020102020204" pitchFamily="34" charset="0"/>
              </a:rPr>
              <a:t>KYUNG</a:t>
            </a:r>
            <a:r>
              <a:rPr lang="en-US" altLang="ko-KR" sz="1000" b="1" dirty="0" smtClean="0">
                <a:solidFill>
                  <a:srgbClr val="D71A21"/>
                </a:solidFill>
                <a:latin typeface="Arial Black" panose="020B0A04020102020204" pitchFamily="34" charset="0"/>
              </a:rPr>
              <a:t>SUNG</a:t>
            </a:r>
            <a:r>
              <a:rPr lang="en-US" altLang="ko-KR" sz="1000" b="1" dirty="0" smtClean="0">
                <a:latin typeface="Arial Black" panose="020B0A04020102020204" pitchFamily="34" charset="0"/>
              </a:rPr>
              <a:t> </a:t>
            </a:r>
            <a:r>
              <a:rPr lang="en-US" altLang="ko-KR" sz="1000" b="1" dirty="0" smtClean="0">
                <a:solidFill>
                  <a:srgbClr val="FDAF17"/>
                </a:solidFill>
                <a:latin typeface="Arial Black" panose="020B0A04020102020204" pitchFamily="34" charset="0"/>
              </a:rPr>
              <a:t>UNIVERSITY</a:t>
            </a:r>
            <a:r>
              <a:rPr lang="en-US" altLang="ko-KR" sz="1000" b="1" dirty="0" smtClean="0">
                <a:solidFill>
                  <a:srgbClr val="FFC000"/>
                </a:solidFill>
                <a:latin typeface="Arial Black" panose="020B0A04020102020204" pitchFamily="34" charset="0"/>
              </a:rPr>
              <a:t> </a:t>
            </a:r>
            <a:r>
              <a:rPr lang="en-US" altLang="ko-KR" sz="1000" b="1" dirty="0" smtClean="0">
                <a:latin typeface="Arial Black" panose="020B0A04020102020204" pitchFamily="34" charset="0"/>
              </a:rPr>
              <a:t>SINCE 1955</a:t>
            </a:r>
            <a:endParaRPr lang="ko-KR" altLang="en-US" sz="1000" b="1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8577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167406" y="2488676"/>
            <a:ext cx="56621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 smtClean="0">
                <a:solidFill>
                  <a:srgbClr val="FF0000"/>
                </a:solidFill>
              </a:rPr>
              <a:t>혼자서 </a:t>
            </a:r>
            <a:r>
              <a:rPr lang="en-US" altLang="ko-KR" sz="3200" b="1" dirty="0" err="1" smtClean="0">
                <a:solidFill>
                  <a:srgbClr val="FF0000"/>
                </a:solidFill>
              </a:rPr>
              <a:t>Git</a:t>
            </a:r>
            <a:r>
              <a:rPr lang="ko-KR" altLang="en-US" sz="3200" b="1" dirty="0" smtClean="0">
                <a:solidFill>
                  <a:srgbClr val="FF0000"/>
                </a:solidFill>
              </a:rPr>
              <a:t>으로 버전 관리하기</a:t>
            </a:r>
            <a:endParaRPr lang="ko-KR" altLang="en-US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77287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89548" y="237627"/>
            <a:ext cx="53864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solidFill>
                  <a:srgbClr val="7030A0"/>
                </a:solidFill>
              </a:rPr>
              <a:t>1. </a:t>
            </a:r>
            <a:r>
              <a:rPr lang="ko-KR" altLang="en-US" sz="2400" b="1" dirty="0" smtClean="0">
                <a:solidFill>
                  <a:srgbClr val="7030A0"/>
                </a:solidFill>
              </a:rPr>
              <a:t>로컬저장소를 </a:t>
            </a:r>
            <a:r>
              <a:rPr lang="ko-KR" altLang="en-US" sz="2400" b="1" dirty="0" err="1" smtClean="0">
                <a:solidFill>
                  <a:srgbClr val="7030A0"/>
                </a:solidFill>
              </a:rPr>
              <a:t>소스트리에</a:t>
            </a:r>
            <a:r>
              <a:rPr lang="ko-KR" altLang="en-US" sz="2400" b="1" dirty="0" smtClean="0">
                <a:solidFill>
                  <a:srgbClr val="7030A0"/>
                </a:solidFill>
              </a:rPr>
              <a:t> 불러오기</a:t>
            </a:r>
            <a:endParaRPr lang="ko-KR" altLang="en-US" sz="2400" b="1" dirty="0">
              <a:solidFill>
                <a:srgbClr val="7030A0"/>
              </a:solidFill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1623015" y="1080213"/>
            <a:ext cx="4533066" cy="3029843"/>
            <a:chOff x="510275" y="1046866"/>
            <a:chExt cx="4533066" cy="3029843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0275" y="1046866"/>
              <a:ext cx="4533066" cy="3029843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2149311" y="1366887"/>
              <a:ext cx="424206" cy="367645"/>
            </a:xfrm>
            <a:prstGeom prst="rect">
              <a:avLst/>
            </a:prstGeom>
            <a:noFill/>
            <a:ln w="317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3780148" y="2542933"/>
              <a:ext cx="603316" cy="256827"/>
            </a:xfrm>
            <a:prstGeom prst="rect">
              <a:avLst/>
            </a:prstGeom>
            <a:noFill/>
            <a:ln w="317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6582752" y="1086514"/>
            <a:ext cx="4523639" cy="3023542"/>
            <a:chOff x="5233103" y="1053167"/>
            <a:chExt cx="4523639" cy="3023542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33103" y="1053167"/>
              <a:ext cx="4523639" cy="3023542"/>
            </a:xfrm>
            <a:prstGeom prst="rect">
              <a:avLst/>
            </a:prstGeom>
          </p:spPr>
        </p:pic>
        <p:sp>
          <p:nvSpPr>
            <p:cNvPr id="7" name="직사각형 6"/>
            <p:cNvSpPr/>
            <p:nvPr/>
          </p:nvSpPr>
          <p:spPr>
            <a:xfrm>
              <a:off x="5514680" y="2542933"/>
              <a:ext cx="2960017" cy="256827"/>
            </a:xfrm>
            <a:prstGeom prst="rect">
              <a:avLst/>
            </a:prstGeom>
            <a:noFill/>
            <a:ln w="317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5533534" y="3619893"/>
              <a:ext cx="622169" cy="263950"/>
            </a:xfrm>
            <a:prstGeom prst="rect">
              <a:avLst/>
            </a:prstGeom>
            <a:noFill/>
            <a:ln w="317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2814347"/>
              </p:ext>
            </p:extLst>
          </p:nvPr>
        </p:nvGraphicFramePr>
        <p:xfrm>
          <a:off x="2822621" y="4539464"/>
          <a:ext cx="7520262" cy="148336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980736">
                  <a:extLst>
                    <a:ext uri="{9D8B030D-6E8A-4147-A177-3AD203B41FA5}">
                      <a16:colId xmlns:a16="http://schemas.microsoft.com/office/drawing/2014/main" val="4052771262"/>
                    </a:ext>
                  </a:extLst>
                </a:gridCol>
                <a:gridCol w="6539526">
                  <a:extLst>
                    <a:ext uri="{9D8B030D-6E8A-4147-A177-3AD203B41FA5}">
                      <a16:colId xmlns:a16="http://schemas.microsoft.com/office/drawing/2014/main" val="39839608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이름</a:t>
                      </a:r>
                      <a:endParaRPr lang="ko-KR" altLang="en-US" sz="14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목적</a:t>
                      </a:r>
                      <a:endParaRPr lang="ko-KR" altLang="en-US" sz="14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7953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Clone</a:t>
                      </a:r>
                      <a:endParaRPr lang="ko-KR" altLang="en-US" sz="12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원격저장소를 내 컴퓨터에 받아오고</a:t>
                      </a:r>
                      <a:r>
                        <a:rPr lang="en-US" altLang="ko-KR" sz="12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12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로컬 저장소 자동 생성됨</a:t>
                      </a:r>
                      <a:r>
                        <a:rPr lang="en-US" altLang="ko-KR" sz="12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),</a:t>
                      </a:r>
                      <a:r>
                        <a:rPr lang="en-US" altLang="ko-KR" sz="1200" b="1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1200" b="1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소스트리에도 추가</a:t>
                      </a:r>
                      <a:endParaRPr lang="ko-KR" altLang="en-US" sz="12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35632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Add</a:t>
                      </a:r>
                      <a:endParaRPr lang="ko-KR" altLang="en-US" sz="12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내 컴퓨터에서 이미 만든 로컬 저장소를 </a:t>
                      </a:r>
                      <a:r>
                        <a:rPr lang="ko-KR" altLang="en-US" sz="1200" b="1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소스트리에</a:t>
                      </a:r>
                      <a:r>
                        <a:rPr lang="ko-KR" altLang="en-US" sz="12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추가</a:t>
                      </a:r>
                      <a:endParaRPr lang="ko-KR" altLang="en-US" sz="12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007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Create</a:t>
                      </a:r>
                      <a:endParaRPr lang="ko-KR" altLang="en-US" sz="12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내 컴퓨터의 폴더에 새로운 로컬 저장소 생성하기</a:t>
                      </a:r>
                      <a:r>
                        <a:rPr lang="en-US" altLang="ko-KR" sz="12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(</a:t>
                      </a:r>
                      <a:r>
                        <a:rPr lang="en-US" altLang="ko-KR" sz="1200" b="1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git</a:t>
                      </a:r>
                      <a:r>
                        <a:rPr lang="en-US" altLang="ko-KR" sz="1200" b="1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1200" b="1" baseline="0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init</a:t>
                      </a:r>
                      <a:r>
                        <a:rPr lang="en-US" altLang="ko-KR" sz="1200" b="1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)</a:t>
                      </a:r>
                      <a:endParaRPr lang="ko-KR" altLang="en-US" sz="12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830932"/>
                  </a:ext>
                </a:extLst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3657976" y="1704568"/>
            <a:ext cx="378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1.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497110" y="2520027"/>
            <a:ext cx="378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2.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582752" y="2206948"/>
            <a:ext cx="378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3</a:t>
            </a:r>
            <a:r>
              <a:rPr lang="en-US" altLang="ko-KR" b="1" dirty="0" smtClean="0">
                <a:solidFill>
                  <a:srgbClr val="FF0000"/>
                </a:solidFill>
              </a:rPr>
              <a:t>.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616468" y="3600549"/>
            <a:ext cx="378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4.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6562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6662" y="961828"/>
            <a:ext cx="9010650" cy="49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901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89548" y="237627"/>
            <a:ext cx="58881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2</a:t>
            </a:r>
            <a:r>
              <a:rPr lang="en-US" altLang="ko-KR" sz="2400" b="1" dirty="0" smtClean="0">
                <a:solidFill>
                  <a:srgbClr val="7030A0"/>
                </a:solidFill>
              </a:rPr>
              <a:t>. </a:t>
            </a:r>
            <a:r>
              <a:rPr lang="ko-KR" altLang="en-US" sz="2400" b="1" dirty="0" err="1" smtClean="0">
                <a:solidFill>
                  <a:srgbClr val="7030A0"/>
                </a:solidFill>
              </a:rPr>
              <a:t>소스트리로</a:t>
            </a:r>
            <a:r>
              <a:rPr lang="en-US" altLang="ko-KR" sz="2400" b="1" dirty="0" smtClean="0">
                <a:solidFill>
                  <a:srgbClr val="7030A0"/>
                </a:solidFill>
              </a:rPr>
              <a:t> commit </a:t>
            </a:r>
            <a:r>
              <a:rPr lang="ko-KR" altLang="en-US" sz="2400" b="1" dirty="0" smtClean="0">
                <a:solidFill>
                  <a:srgbClr val="7030A0"/>
                </a:solidFill>
              </a:rPr>
              <a:t>만들고 </a:t>
            </a:r>
            <a:r>
              <a:rPr lang="en-US" altLang="ko-KR" sz="2400" b="1" dirty="0" smtClean="0">
                <a:solidFill>
                  <a:srgbClr val="7030A0"/>
                </a:solidFill>
              </a:rPr>
              <a:t>push </a:t>
            </a:r>
            <a:r>
              <a:rPr lang="ko-KR" altLang="en-US" sz="2400" b="1" dirty="0" smtClean="0">
                <a:solidFill>
                  <a:srgbClr val="7030A0"/>
                </a:solidFill>
              </a:rPr>
              <a:t>하기</a:t>
            </a:r>
            <a:endParaRPr lang="ko-KR" altLang="en-US" sz="2400" b="1" dirty="0">
              <a:solidFill>
                <a:srgbClr val="7030A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12742" y="1263192"/>
            <a:ext cx="3879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1. Window </a:t>
            </a:r>
            <a:r>
              <a:rPr lang="ko-KR" altLang="en-US" dirty="0" smtClean="0"/>
              <a:t>키</a:t>
            </a:r>
            <a:r>
              <a:rPr lang="en-US" altLang="ko-KR" dirty="0" smtClean="0"/>
              <a:t> – Visual Studio Code</a:t>
            </a:r>
            <a:endParaRPr lang="ko-KR" altLang="en-US" dirty="0"/>
          </a:p>
        </p:txBody>
      </p:sp>
      <p:grpSp>
        <p:nvGrpSpPr>
          <p:cNvPr id="6" name="그룹 5"/>
          <p:cNvGrpSpPr/>
          <p:nvPr/>
        </p:nvGrpSpPr>
        <p:grpSpPr>
          <a:xfrm>
            <a:off x="813189" y="1734532"/>
            <a:ext cx="2386947" cy="4683161"/>
            <a:chOff x="813189" y="1734532"/>
            <a:chExt cx="2386947" cy="4683161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13189" y="1734532"/>
              <a:ext cx="2386947" cy="468316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5" name="직사각형 4"/>
            <p:cNvSpPr/>
            <p:nvPr/>
          </p:nvSpPr>
          <p:spPr>
            <a:xfrm>
              <a:off x="813189" y="2960016"/>
              <a:ext cx="2386947" cy="282805"/>
            </a:xfrm>
            <a:prstGeom prst="rect">
              <a:avLst/>
            </a:prstGeom>
            <a:noFill/>
            <a:ln w="317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3776426" y="2394408"/>
            <a:ext cx="2699788" cy="2837468"/>
            <a:chOff x="3889548" y="1734532"/>
            <a:chExt cx="3362794" cy="3343742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89548" y="1734532"/>
              <a:ext cx="3362794" cy="3343742"/>
            </a:xfrm>
            <a:prstGeom prst="rect">
              <a:avLst/>
            </a:prstGeom>
          </p:spPr>
        </p:pic>
        <p:sp>
          <p:nvSpPr>
            <p:cNvPr id="8" name="직사각형 7"/>
            <p:cNvSpPr/>
            <p:nvPr/>
          </p:nvSpPr>
          <p:spPr>
            <a:xfrm>
              <a:off x="4492330" y="3101418"/>
              <a:ext cx="2643761" cy="395926"/>
            </a:xfrm>
            <a:prstGeom prst="rect">
              <a:avLst/>
            </a:prstGeom>
            <a:noFill/>
            <a:ln w="317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3654490" y="1926938"/>
            <a:ext cx="1449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폴더</a:t>
            </a:r>
            <a:r>
              <a:rPr lang="en-US" altLang="ko-KR" dirty="0" smtClean="0"/>
              <a:t> </a:t>
            </a:r>
            <a:r>
              <a:rPr lang="ko-KR" altLang="en-US" dirty="0" smtClean="0"/>
              <a:t>열기</a:t>
            </a:r>
            <a:endParaRPr lang="ko-KR" altLang="en-US" dirty="0"/>
          </a:p>
        </p:txBody>
      </p:sp>
      <p:grpSp>
        <p:nvGrpSpPr>
          <p:cNvPr id="14" name="그룹 13"/>
          <p:cNvGrpSpPr/>
          <p:nvPr/>
        </p:nvGrpSpPr>
        <p:grpSpPr>
          <a:xfrm>
            <a:off x="6833623" y="2394408"/>
            <a:ext cx="4123769" cy="2008056"/>
            <a:chOff x="3186112" y="1681162"/>
            <a:chExt cx="5819775" cy="3495675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86112" y="1681162"/>
              <a:ext cx="5819775" cy="3495675"/>
            </a:xfrm>
            <a:prstGeom prst="rect">
              <a:avLst/>
            </a:prstGeom>
          </p:spPr>
        </p:pic>
        <p:sp>
          <p:nvSpPr>
            <p:cNvPr id="12" name="직사각형 11"/>
            <p:cNvSpPr/>
            <p:nvPr/>
          </p:nvSpPr>
          <p:spPr>
            <a:xfrm>
              <a:off x="5524107" y="2922308"/>
              <a:ext cx="942680" cy="282805"/>
            </a:xfrm>
            <a:prstGeom prst="rect">
              <a:avLst/>
            </a:prstGeom>
            <a:noFill/>
            <a:ln w="317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6938126" y="4780149"/>
              <a:ext cx="989815" cy="310325"/>
            </a:xfrm>
            <a:prstGeom prst="rect">
              <a:avLst/>
            </a:prstGeom>
            <a:noFill/>
            <a:ln w="317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6833623" y="1926938"/>
            <a:ext cx="1449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</a:t>
            </a:r>
            <a:r>
              <a:rPr lang="en-US" altLang="ko-KR" dirty="0" smtClean="0"/>
              <a:t>. </a:t>
            </a:r>
            <a:r>
              <a:rPr lang="ko-KR" altLang="en-US" dirty="0" smtClean="0"/>
              <a:t>폴더</a:t>
            </a:r>
            <a:r>
              <a:rPr lang="en-US" altLang="ko-KR" dirty="0" smtClean="0"/>
              <a:t> </a:t>
            </a:r>
            <a:r>
              <a:rPr lang="ko-KR" altLang="en-US" dirty="0" smtClean="0"/>
              <a:t>선택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752843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2854984" y="810140"/>
            <a:ext cx="6322992" cy="2039632"/>
            <a:chOff x="1190171" y="1146628"/>
            <a:chExt cx="8128000" cy="2757715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2"/>
            <a:srcRect l="30723" t="8914" r="24832" b="64278"/>
            <a:stretch/>
          </p:blipFill>
          <p:spPr>
            <a:xfrm>
              <a:off x="1190171" y="1146628"/>
              <a:ext cx="8128000" cy="2757715"/>
            </a:xfrm>
            <a:prstGeom prst="rect">
              <a:avLst/>
            </a:prstGeom>
          </p:spPr>
        </p:pic>
        <p:sp>
          <p:nvSpPr>
            <p:cNvPr id="3" name="직사각형 2"/>
            <p:cNvSpPr/>
            <p:nvPr/>
          </p:nvSpPr>
          <p:spPr>
            <a:xfrm>
              <a:off x="3497344" y="1932495"/>
              <a:ext cx="301658" cy="301658"/>
            </a:xfrm>
            <a:prstGeom prst="rect">
              <a:avLst/>
            </a:prstGeom>
            <a:noFill/>
            <a:ln w="317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854984" y="440808"/>
            <a:ext cx="1502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새 파일 추가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60576" y="3219104"/>
            <a:ext cx="2818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Sample-list.md</a:t>
            </a:r>
            <a:r>
              <a:rPr lang="ko-KR" altLang="en-US" dirty="0" smtClean="0"/>
              <a:t> 파일 편집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247441" y="3219104"/>
            <a:ext cx="3493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Sample-down-list.md</a:t>
            </a:r>
            <a:r>
              <a:rPr lang="ko-KR" altLang="en-US" dirty="0" smtClean="0"/>
              <a:t> 파일 편집</a:t>
            </a:r>
            <a:endParaRPr lang="ko-KR" altLang="en-US" dirty="0"/>
          </a:p>
        </p:txBody>
      </p:sp>
      <p:grpSp>
        <p:nvGrpSpPr>
          <p:cNvPr id="20" name="그룹 19"/>
          <p:cNvGrpSpPr/>
          <p:nvPr/>
        </p:nvGrpSpPr>
        <p:grpSpPr>
          <a:xfrm>
            <a:off x="460576" y="3647722"/>
            <a:ext cx="5353797" cy="1790950"/>
            <a:chOff x="460576" y="3647722"/>
            <a:chExt cx="5353797" cy="1790950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0576" y="3647722"/>
              <a:ext cx="5353797" cy="1790950"/>
            </a:xfrm>
            <a:prstGeom prst="rect">
              <a:avLst/>
            </a:prstGeom>
          </p:spPr>
        </p:pic>
        <p:sp>
          <p:nvSpPr>
            <p:cNvPr id="12" name="직사각형 11"/>
            <p:cNvSpPr/>
            <p:nvPr/>
          </p:nvSpPr>
          <p:spPr>
            <a:xfrm>
              <a:off x="952107" y="4843280"/>
              <a:ext cx="2960017" cy="339365"/>
            </a:xfrm>
            <a:prstGeom prst="rect">
              <a:avLst/>
            </a:prstGeom>
            <a:noFill/>
            <a:ln w="317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4062953" y="4268245"/>
              <a:ext cx="1640264" cy="1046375"/>
            </a:xfrm>
            <a:prstGeom prst="rect">
              <a:avLst/>
            </a:prstGeom>
            <a:noFill/>
            <a:ln w="317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6247441" y="3666774"/>
            <a:ext cx="5401429" cy="1752845"/>
            <a:chOff x="6247441" y="3666774"/>
            <a:chExt cx="5401429" cy="1752845"/>
          </a:xfrm>
        </p:grpSpPr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47441" y="3666774"/>
              <a:ext cx="5401429" cy="1752845"/>
            </a:xfrm>
            <a:prstGeom prst="rect">
              <a:avLst/>
            </a:prstGeom>
          </p:spPr>
        </p:pic>
        <p:sp>
          <p:nvSpPr>
            <p:cNvPr id="13" name="직사각형 12"/>
            <p:cNvSpPr/>
            <p:nvPr/>
          </p:nvSpPr>
          <p:spPr>
            <a:xfrm>
              <a:off x="6693031" y="4617035"/>
              <a:ext cx="2960017" cy="339365"/>
            </a:xfrm>
            <a:prstGeom prst="rect">
              <a:avLst/>
            </a:prstGeom>
            <a:noFill/>
            <a:ln w="317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9886842" y="4258818"/>
              <a:ext cx="1640264" cy="1046375"/>
            </a:xfrm>
            <a:prstGeom prst="rect">
              <a:avLst/>
            </a:prstGeom>
            <a:noFill/>
            <a:ln w="317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8686182" y="5706820"/>
            <a:ext cx="2962688" cy="304843"/>
            <a:chOff x="8686182" y="5706820"/>
            <a:chExt cx="2962688" cy="304843"/>
          </a:xfrm>
        </p:grpSpPr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686182" y="5706820"/>
              <a:ext cx="2962688" cy="304843"/>
            </a:xfrm>
            <a:prstGeom prst="rect">
              <a:avLst/>
            </a:prstGeom>
          </p:spPr>
        </p:pic>
        <p:sp>
          <p:nvSpPr>
            <p:cNvPr id="18" name="직사각형 17"/>
            <p:cNvSpPr/>
            <p:nvPr/>
          </p:nvSpPr>
          <p:spPr>
            <a:xfrm>
              <a:off x="8686182" y="5706820"/>
              <a:ext cx="2962688" cy="304843"/>
            </a:xfrm>
            <a:prstGeom prst="rect">
              <a:avLst/>
            </a:prstGeom>
            <a:noFill/>
            <a:ln w="317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3335476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238765" y="814290"/>
            <a:ext cx="6350573" cy="3766594"/>
            <a:chOff x="521569" y="870851"/>
            <a:chExt cx="6350573" cy="3766594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1569" y="870851"/>
              <a:ext cx="6350573" cy="3766594"/>
            </a:xfrm>
            <a:prstGeom prst="rect">
              <a:avLst/>
            </a:prstGeom>
          </p:spPr>
        </p:pic>
        <p:sp>
          <p:nvSpPr>
            <p:cNvPr id="6" name="직사각형 5"/>
            <p:cNvSpPr/>
            <p:nvPr/>
          </p:nvSpPr>
          <p:spPr>
            <a:xfrm>
              <a:off x="2997724" y="2771480"/>
              <a:ext cx="1074655" cy="254524"/>
            </a:xfrm>
            <a:prstGeom prst="rect">
              <a:avLst/>
            </a:prstGeom>
            <a:noFill/>
            <a:ln w="317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5024486" y="2988297"/>
              <a:ext cx="245097" cy="367645"/>
            </a:xfrm>
            <a:prstGeom prst="rect">
              <a:avLst/>
            </a:prstGeom>
            <a:noFill/>
            <a:ln w="317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5602088" y="2190602"/>
            <a:ext cx="6367385" cy="3776565"/>
            <a:chOff x="5602088" y="2190602"/>
            <a:chExt cx="6367385" cy="3776565"/>
          </a:xfrm>
        </p:grpSpPr>
        <p:grpSp>
          <p:nvGrpSpPr>
            <p:cNvPr id="11" name="그룹 10"/>
            <p:cNvGrpSpPr/>
            <p:nvPr/>
          </p:nvGrpSpPr>
          <p:grpSpPr>
            <a:xfrm>
              <a:off x="5602088" y="2190602"/>
              <a:ext cx="6367385" cy="3776565"/>
              <a:chOff x="5602088" y="2190602"/>
              <a:chExt cx="6367385" cy="3776565"/>
            </a:xfrm>
          </p:grpSpPr>
          <p:pic>
            <p:nvPicPr>
              <p:cNvPr id="9" name="그림 8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602088" y="2190602"/>
                <a:ext cx="6367385" cy="3776565"/>
              </a:xfrm>
              <a:prstGeom prst="rect">
                <a:avLst/>
              </a:prstGeom>
            </p:spPr>
          </p:pic>
          <p:sp>
            <p:nvSpPr>
              <p:cNvPr id="10" name="직사각형 9"/>
              <p:cNvSpPr/>
              <p:nvPr/>
            </p:nvSpPr>
            <p:spPr>
              <a:xfrm>
                <a:off x="7286920" y="5279010"/>
                <a:ext cx="1498861" cy="263951"/>
              </a:xfrm>
              <a:prstGeom prst="rect">
                <a:avLst/>
              </a:prstGeom>
              <a:noFill/>
              <a:ln w="317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2" name="직사각형 11"/>
            <p:cNvSpPr/>
            <p:nvPr/>
          </p:nvSpPr>
          <p:spPr>
            <a:xfrm>
              <a:off x="11359299" y="5674936"/>
              <a:ext cx="591320" cy="273377"/>
            </a:xfrm>
            <a:prstGeom prst="rect">
              <a:avLst/>
            </a:prstGeom>
            <a:noFill/>
            <a:ln w="317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2441775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/>
          <p:cNvGrpSpPr/>
          <p:nvPr/>
        </p:nvGrpSpPr>
        <p:grpSpPr>
          <a:xfrm>
            <a:off x="848181" y="1037440"/>
            <a:ext cx="6760148" cy="4378079"/>
            <a:chOff x="848181" y="1037440"/>
            <a:chExt cx="6760148" cy="4378079"/>
          </a:xfrm>
        </p:grpSpPr>
        <p:grpSp>
          <p:nvGrpSpPr>
            <p:cNvPr id="11" name="그룹 10"/>
            <p:cNvGrpSpPr/>
            <p:nvPr/>
          </p:nvGrpSpPr>
          <p:grpSpPr>
            <a:xfrm>
              <a:off x="848181" y="1037440"/>
              <a:ext cx="6760148" cy="4378079"/>
              <a:chOff x="2798633" y="1616451"/>
              <a:chExt cx="6760148" cy="4378079"/>
            </a:xfrm>
          </p:grpSpPr>
          <p:pic>
            <p:nvPicPr>
              <p:cNvPr id="8" name="그림 7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798633" y="1616451"/>
                <a:ext cx="6760148" cy="4378079"/>
              </a:xfrm>
              <a:prstGeom prst="rect">
                <a:avLst/>
              </a:prstGeom>
            </p:spPr>
          </p:pic>
          <p:sp>
            <p:nvSpPr>
              <p:cNvPr id="9" name="직사각형 8"/>
              <p:cNvSpPr/>
              <p:nvPr/>
            </p:nvSpPr>
            <p:spPr>
              <a:xfrm>
                <a:off x="3902697" y="2055043"/>
                <a:ext cx="556181" cy="518475"/>
              </a:xfrm>
              <a:prstGeom prst="rect">
                <a:avLst/>
              </a:prstGeom>
              <a:noFill/>
              <a:ln w="317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직사각형 9"/>
              <p:cNvSpPr/>
              <p:nvPr/>
            </p:nvSpPr>
            <p:spPr>
              <a:xfrm>
                <a:off x="8502977" y="2069699"/>
                <a:ext cx="547641" cy="489161"/>
              </a:xfrm>
              <a:prstGeom prst="rect">
                <a:avLst/>
              </a:prstGeom>
              <a:noFill/>
              <a:ln w="317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2" name="직사각형 11"/>
            <p:cNvSpPr/>
            <p:nvPr/>
          </p:nvSpPr>
          <p:spPr>
            <a:xfrm>
              <a:off x="895546" y="2441542"/>
              <a:ext cx="1583703" cy="311085"/>
            </a:xfrm>
            <a:prstGeom prst="rect">
              <a:avLst/>
            </a:prstGeom>
            <a:noFill/>
            <a:ln w="317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4486" y="3516909"/>
            <a:ext cx="6614601" cy="235185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" name="TextBox 14"/>
          <p:cNvSpPr txBox="1"/>
          <p:nvPr/>
        </p:nvSpPr>
        <p:spPr>
          <a:xfrm>
            <a:off x="2026763" y="2912882"/>
            <a:ext cx="378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1.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319111" y="1979849"/>
            <a:ext cx="378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2</a:t>
            </a:r>
            <a:r>
              <a:rPr lang="en-US" altLang="ko-KR" b="1" dirty="0" smtClean="0">
                <a:solidFill>
                  <a:srgbClr val="FF0000"/>
                </a:solidFill>
              </a:rPr>
              <a:t>.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173895" y="1907843"/>
            <a:ext cx="378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3.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795967" y="3629319"/>
            <a:ext cx="886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Github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864916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411744" y="216817"/>
            <a:ext cx="36118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 smtClean="0">
                <a:solidFill>
                  <a:srgbClr val="FF0000"/>
                </a:solidFill>
              </a:rPr>
              <a:t>원격에서</a:t>
            </a:r>
            <a:r>
              <a:rPr lang="en-US" altLang="ko-KR" sz="3200" b="1" dirty="0" smtClean="0">
                <a:solidFill>
                  <a:srgbClr val="FF0000"/>
                </a:solidFill>
              </a:rPr>
              <a:t> </a:t>
            </a:r>
            <a:r>
              <a:rPr lang="ko-KR" altLang="en-US" sz="3200" b="1" dirty="0" smtClean="0">
                <a:solidFill>
                  <a:srgbClr val="FF0000"/>
                </a:solidFill>
              </a:rPr>
              <a:t>협업하기</a:t>
            </a:r>
            <a:endParaRPr lang="ko-KR" altLang="en-US" sz="3200" b="1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385739" y="1338887"/>
            <a:ext cx="8290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/>
              <a:t>Rule</a:t>
            </a:r>
            <a:endParaRPr lang="ko-KR" altLang="en-US" sz="24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1583704" y="2045616"/>
            <a:ext cx="948105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 smtClean="0"/>
              <a:t>[master] branch</a:t>
            </a:r>
            <a:r>
              <a:rPr lang="ko-KR" altLang="en-US" b="1" dirty="0" smtClean="0"/>
              <a:t>에는 직접 </a:t>
            </a:r>
            <a:r>
              <a:rPr lang="en-US" altLang="ko-KR" b="1" dirty="0" smtClean="0"/>
              <a:t>commit</a:t>
            </a:r>
            <a:r>
              <a:rPr lang="ko-KR" altLang="en-US" b="1" dirty="0" smtClean="0"/>
              <a:t>을 올리지 않는다</a:t>
            </a:r>
            <a:r>
              <a:rPr lang="en-US" altLang="ko-KR" b="1" dirty="0" smtClean="0"/>
              <a:t>(</a:t>
            </a:r>
            <a:r>
              <a:rPr lang="ko-KR" altLang="en-US" b="1" dirty="0" smtClean="0"/>
              <a:t>동시에 작업하다 꼬일 수 있으니</a:t>
            </a:r>
            <a:r>
              <a:rPr lang="en-US" altLang="ko-KR" b="1" dirty="0" smtClean="0"/>
              <a:t>).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 smtClean="0"/>
              <a:t>기능 개발을 하기 전에 </a:t>
            </a:r>
            <a:r>
              <a:rPr lang="en-US" altLang="ko-KR" b="1" dirty="0" smtClean="0"/>
              <a:t>[master] branch</a:t>
            </a:r>
            <a:r>
              <a:rPr lang="ko-KR" altLang="en-US" b="1" dirty="0" smtClean="0"/>
              <a:t>를 기준으로 새로운 </a:t>
            </a:r>
            <a:r>
              <a:rPr lang="en-US" altLang="ko-KR" b="1" dirty="0" smtClean="0"/>
              <a:t>branch</a:t>
            </a:r>
            <a:r>
              <a:rPr lang="ko-KR" altLang="en-US" b="1" dirty="0" smtClean="0"/>
              <a:t>를 만든다</a:t>
            </a:r>
            <a:r>
              <a:rPr lang="en-US" altLang="ko-KR" b="1" dirty="0" smtClean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 smtClean="0"/>
              <a:t>이 </a:t>
            </a:r>
            <a:r>
              <a:rPr lang="en-US" altLang="ko-KR" b="1" dirty="0" smtClean="0"/>
              <a:t>branch</a:t>
            </a:r>
            <a:r>
              <a:rPr lang="ko-KR" altLang="en-US" b="1" dirty="0" smtClean="0"/>
              <a:t> 이름은 </a:t>
            </a:r>
            <a:r>
              <a:rPr lang="en-US" altLang="ko-KR" b="1" dirty="0" smtClean="0"/>
              <a:t>[sample/</a:t>
            </a:r>
            <a:r>
              <a:rPr lang="ko-KR" altLang="en-US" b="1" dirty="0" err="1" smtClean="0"/>
              <a:t>기능이름</a:t>
            </a:r>
            <a:r>
              <a:rPr lang="en-US" altLang="ko-KR" b="1" dirty="0" smtClean="0"/>
              <a:t>] </a:t>
            </a:r>
            <a:r>
              <a:rPr lang="ko-KR" altLang="en-US" b="1" dirty="0" smtClean="0"/>
              <a:t>형식으로 하고 한 명만 </a:t>
            </a:r>
            <a:r>
              <a:rPr lang="en-US" altLang="ko-KR" b="1" dirty="0" smtClean="0"/>
              <a:t>commit</a:t>
            </a:r>
            <a:r>
              <a:rPr lang="ko-KR" altLang="en-US" b="1" dirty="0" smtClean="0"/>
              <a:t>을 올린다</a:t>
            </a:r>
            <a:r>
              <a:rPr lang="en-US" altLang="ko-KR" b="1" dirty="0" smtClean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 smtClean="0"/>
              <a:t>[sample/</a:t>
            </a:r>
            <a:r>
              <a:rPr lang="ko-KR" altLang="en-US" b="1" dirty="0" err="1" smtClean="0"/>
              <a:t>기능이름</a:t>
            </a:r>
            <a:r>
              <a:rPr lang="en-US" altLang="ko-KR" b="1" dirty="0" smtClean="0"/>
              <a:t>] branch</a:t>
            </a:r>
            <a:r>
              <a:rPr lang="ko-KR" altLang="en-US" b="1" dirty="0" smtClean="0"/>
              <a:t>에서 기능 개발이 끝나면 </a:t>
            </a:r>
            <a:r>
              <a:rPr lang="en-US" altLang="ko-KR" b="1" dirty="0" smtClean="0"/>
              <a:t>[master] branch</a:t>
            </a:r>
            <a:r>
              <a:rPr lang="ko-KR" altLang="en-US" b="1" dirty="0" smtClean="0"/>
              <a:t>에 이를 합친다</a:t>
            </a:r>
            <a:r>
              <a:rPr lang="en-US" altLang="ko-KR" b="1" dirty="0" smtClean="0"/>
              <a:t>.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781106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071620" y="199987"/>
            <a:ext cx="26741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solidFill>
                  <a:srgbClr val="7030A0"/>
                </a:solidFill>
              </a:rPr>
              <a:t>1. Branch </a:t>
            </a:r>
            <a:r>
              <a:rPr lang="ko-KR" altLang="en-US" sz="2400" b="1" dirty="0" smtClean="0">
                <a:solidFill>
                  <a:srgbClr val="7030A0"/>
                </a:solidFill>
              </a:rPr>
              <a:t>만들기</a:t>
            </a:r>
            <a:r>
              <a:rPr lang="en-US" altLang="ko-KR" sz="2400" b="1" dirty="0" smtClean="0">
                <a:solidFill>
                  <a:srgbClr val="7030A0"/>
                </a:solidFill>
              </a:rPr>
              <a:t>.</a:t>
            </a:r>
            <a:endParaRPr lang="ko-KR" altLang="en-US" sz="2400" b="1" dirty="0">
              <a:solidFill>
                <a:srgbClr val="7030A0"/>
              </a:solidFill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802848" y="1312308"/>
            <a:ext cx="4804528" cy="2958740"/>
            <a:chOff x="870408" y="1339883"/>
            <a:chExt cx="9565064" cy="5459008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70408" y="1339883"/>
              <a:ext cx="9565064" cy="5459008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2894029" y="1772239"/>
              <a:ext cx="584462" cy="471340"/>
            </a:xfrm>
            <a:prstGeom prst="rect">
              <a:avLst/>
            </a:prstGeom>
            <a:noFill/>
            <a:ln w="317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3968685" y="3120273"/>
              <a:ext cx="1225484" cy="245096"/>
            </a:xfrm>
            <a:prstGeom prst="rect">
              <a:avLst/>
            </a:prstGeom>
            <a:noFill/>
            <a:ln w="317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6561141" y="3762755"/>
              <a:ext cx="754146" cy="263950"/>
            </a:xfrm>
            <a:prstGeom prst="rect">
              <a:avLst/>
            </a:prstGeom>
            <a:noFill/>
            <a:ln w="317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694812" y="840179"/>
            <a:ext cx="42198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 </a:t>
            </a:r>
            <a:r>
              <a:rPr lang="en-US" altLang="ko-KR" b="1" dirty="0" smtClean="0"/>
              <a:t>1. sample/studA-work1 branch</a:t>
            </a:r>
            <a:r>
              <a:rPr lang="ko-KR" altLang="en-US" b="1" dirty="0" smtClean="0"/>
              <a:t> 생성</a:t>
            </a:r>
            <a:endParaRPr lang="ko-KR" altLang="en-US" b="1" dirty="0"/>
          </a:p>
        </p:txBody>
      </p:sp>
      <p:grpSp>
        <p:nvGrpSpPr>
          <p:cNvPr id="12" name="그룹 11"/>
          <p:cNvGrpSpPr/>
          <p:nvPr/>
        </p:nvGrpSpPr>
        <p:grpSpPr>
          <a:xfrm>
            <a:off x="802848" y="4505382"/>
            <a:ext cx="3379631" cy="2157858"/>
            <a:chOff x="6501964" y="2150192"/>
            <a:chExt cx="3379631" cy="2157858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01964" y="2150192"/>
              <a:ext cx="3379631" cy="215785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1" name="직사각형 10"/>
            <p:cNvSpPr/>
            <p:nvPr/>
          </p:nvSpPr>
          <p:spPr>
            <a:xfrm>
              <a:off x="6501964" y="3553905"/>
              <a:ext cx="1284576" cy="754145"/>
            </a:xfrm>
            <a:prstGeom prst="rect">
              <a:avLst/>
            </a:prstGeom>
            <a:noFill/>
            <a:ln w="317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6" name="그림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1301" y="3183264"/>
            <a:ext cx="8402223" cy="282932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6099724" y="2746489"/>
            <a:ext cx="44394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2. </a:t>
            </a:r>
            <a:r>
              <a:rPr lang="ko-KR" altLang="en-US" b="1" dirty="0" smtClean="0"/>
              <a:t>새 파일 </a:t>
            </a:r>
            <a:r>
              <a:rPr lang="en-US" altLang="ko-KR" b="1" dirty="0" smtClean="0"/>
              <a:t>– studA-work1.md </a:t>
            </a:r>
            <a:r>
              <a:rPr lang="ko-KR" altLang="en-US" b="1" dirty="0" smtClean="0"/>
              <a:t>파일 생성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990048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/>
          <p:cNvGrpSpPr/>
          <p:nvPr/>
        </p:nvGrpSpPr>
        <p:grpSpPr>
          <a:xfrm>
            <a:off x="445761" y="2040951"/>
            <a:ext cx="6530075" cy="3596277"/>
            <a:chOff x="624870" y="1107698"/>
            <a:chExt cx="6530075" cy="3596277"/>
          </a:xfrm>
        </p:grpSpPr>
        <p:grpSp>
          <p:nvGrpSpPr>
            <p:cNvPr id="7" name="그룹 6"/>
            <p:cNvGrpSpPr/>
            <p:nvPr/>
          </p:nvGrpSpPr>
          <p:grpSpPr>
            <a:xfrm>
              <a:off x="624870" y="1107698"/>
              <a:ext cx="6530075" cy="3596277"/>
              <a:chOff x="1115063" y="1117125"/>
              <a:chExt cx="9546651" cy="5369354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115063" y="1117125"/>
                <a:ext cx="9546651" cy="5369354"/>
              </a:xfrm>
              <a:prstGeom prst="rect">
                <a:avLst/>
              </a:prstGeom>
            </p:spPr>
          </p:pic>
          <p:sp>
            <p:nvSpPr>
              <p:cNvPr id="3" name="직사각형 2"/>
              <p:cNvSpPr/>
              <p:nvPr/>
            </p:nvSpPr>
            <p:spPr>
              <a:xfrm>
                <a:off x="1115063" y="1696824"/>
                <a:ext cx="610042" cy="556182"/>
              </a:xfrm>
              <a:prstGeom prst="rect">
                <a:avLst/>
              </a:prstGeom>
              <a:noFill/>
              <a:ln w="317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" name="직사각형 3"/>
              <p:cNvSpPr/>
              <p:nvPr/>
            </p:nvSpPr>
            <p:spPr>
              <a:xfrm>
                <a:off x="9775597" y="6099143"/>
                <a:ext cx="820132" cy="329938"/>
              </a:xfrm>
              <a:prstGeom prst="rect">
                <a:avLst/>
              </a:prstGeom>
              <a:noFill/>
              <a:ln w="317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" name="직사각형 4"/>
              <p:cNvSpPr/>
              <p:nvPr/>
            </p:nvSpPr>
            <p:spPr>
              <a:xfrm>
                <a:off x="3657600" y="3864990"/>
                <a:ext cx="1470581" cy="339365"/>
              </a:xfrm>
              <a:prstGeom prst="rect">
                <a:avLst/>
              </a:prstGeom>
              <a:noFill/>
              <a:ln w="317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" name="직사각형 5"/>
              <p:cNvSpPr/>
              <p:nvPr/>
            </p:nvSpPr>
            <p:spPr>
              <a:xfrm>
                <a:off x="3714161" y="5533534"/>
                <a:ext cx="1168924" cy="311085"/>
              </a:xfrm>
              <a:prstGeom prst="rect">
                <a:avLst/>
              </a:prstGeom>
              <a:noFill/>
              <a:ln w="317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8" name="TextBox 7"/>
            <p:cNvSpPr txBox="1"/>
            <p:nvPr/>
          </p:nvSpPr>
          <p:spPr>
            <a:xfrm>
              <a:off x="1042149" y="1312895"/>
              <a:ext cx="3786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 smtClean="0">
                  <a:solidFill>
                    <a:srgbClr val="FF0000"/>
                  </a:solidFill>
                </a:rPr>
                <a:t>1.</a:t>
              </a:r>
              <a:endParaRPr lang="ko-KR" alt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213383" y="2617366"/>
              <a:ext cx="3786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FF0000"/>
                  </a:solidFill>
                </a:rPr>
                <a:t>2</a:t>
              </a:r>
              <a:r>
                <a:rPr lang="en-US" altLang="ko-KR" b="1" dirty="0" smtClean="0">
                  <a:solidFill>
                    <a:srgbClr val="FF0000"/>
                  </a:solidFill>
                </a:rPr>
                <a:t>.</a:t>
              </a:r>
              <a:endParaRPr lang="ko-KR" alt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202262" y="4050865"/>
              <a:ext cx="3786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 smtClean="0">
                  <a:solidFill>
                    <a:srgbClr val="FF0000"/>
                  </a:solidFill>
                </a:rPr>
                <a:t>3.</a:t>
              </a:r>
              <a:endParaRPr lang="ko-KR" alt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158284" y="4334643"/>
              <a:ext cx="3786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FF0000"/>
                  </a:solidFill>
                </a:rPr>
                <a:t>4</a:t>
              </a:r>
              <a:r>
                <a:rPr lang="en-US" altLang="ko-KR" b="1" dirty="0" smtClean="0">
                  <a:solidFill>
                    <a:srgbClr val="FF0000"/>
                  </a:solidFill>
                </a:rPr>
                <a:t>.</a:t>
              </a:r>
              <a:endParaRPr lang="ko-KR" altLang="en-US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5118755" y="1158917"/>
            <a:ext cx="6736000" cy="3629561"/>
            <a:chOff x="5118755" y="1158917"/>
            <a:chExt cx="6736000" cy="3629561"/>
          </a:xfrm>
        </p:grpSpPr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18755" y="1158917"/>
              <a:ext cx="6736000" cy="3629561"/>
            </a:xfrm>
            <a:prstGeom prst="rect">
              <a:avLst/>
            </a:prstGeom>
          </p:spPr>
        </p:pic>
        <p:sp>
          <p:nvSpPr>
            <p:cNvPr id="21" name="직사각형 20"/>
            <p:cNvSpPr/>
            <p:nvPr/>
          </p:nvSpPr>
          <p:spPr>
            <a:xfrm>
              <a:off x="5147036" y="2246148"/>
              <a:ext cx="1250962" cy="280236"/>
            </a:xfrm>
            <a:prstGeom prst="rect">
              <a:avLst/>
            </a:prstGeom>
            <a:noFill/>
            <a:ln w="317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792421" y="796211"/>
            <a:ext cx="1830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첫 번째 </a:t>
            </a:r>
            <a:r>
              <a:rPr lang="en-US" altLang="ko-KR" dirty="0" smtClean="0"/>
              <a:t>commit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68184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370315" y="284761"/>
            <a:ext cx="3500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solidFill>
                  <a:srgbClr val="7030A0"/>
                </a:solidFill>
              </a:rPr>
              <a:t>1. </a:t>
            </a:r>
            <a:r>
              <a:rPr lang="en-US" altLang="ko-KR" sz="2400" b="1" dirty="0" err="1" smtClean="0">
                <a:solidFill>
                  <a:srgbClr val="7030A0"/>
                </a:solidFill>
              </a:rPr>
              <a:t>SourceTree</a:t>
            </a:r>
            <a:r>
              <a:rPr lang="en-US" altLang="ko-KR" sz="2400" b="1" dirty="0" smtClean="0">
                <a:solidFill>
                  <a:srgbClr val="7030A0"/>
                </a:solidFill>
              </a:rPr>
              <a:t> </a:t>
            </a:r>
            <a:r>
              <a:rPr lang="ko-KR" altLang="en-US" sz="2400" b="1" dirty="0" smtClean="0">
                <a:solidFill>
                  <a:srgbClr val="7030A0"/>
                </a:solidFill>
              </a:rPr>
              <a:t>설치하기</a:t>
            </a:r>
            <a:endParaRPr lang="ko-KR" altLang="en-US" sz="2400" b="1" dirty="0">
              <a:solidFill>
                <a:srgbClr val="7030A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97775" y="1080655"/>
            <a:ext cx="3482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hlinkClick r:id="rId2"/>
              </a:rPr>
              <a:t>https://www.sourcetreeapp.com</a:t>
            </a:r>
            <a:endParaRPr lang="en-US" altLang="ko-KR" dirty="0" smtClean="0"/>
          </a:p>
        </p:txBody>
      </p:sp>
      <p:grpSp>
        <p:nvGrpSpPr>
          <p:cNvPr id="6" name="그룹 5"/>
          <p:cNvGrpSpPr/>
          <p:nvPr/>
        </p:nvGrpSpPr>
        <p:grpSpPr>
          <a:xfrm>
            <a:off x="982616" y="1656780"/>
            <a:ext cx="5197702" cy="2377892"/>
            <a:chOff x="1523609" y="1703914"/>
            <a:chExt cx="8097380" cy="4048690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23609" y="1703914"/>
              <a:ext cx="8097380" cy="404869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5" name="직사각형 4"/>
            <p:cNvSpPr/>
            <p:nvPr/>
          </p:nvSpPr>
          <p:spPr>
            <a:xfrm>
              <a:off x="1762812" y="4100660"/>
              <a:ext cx="2139885" cy="499620"/>
            </a:xfrm>
            <a:prstGeom prst="rect">
              <a:avLst/>
            </a:prstGeom>
            <a:noFill/>
            <a:ln w="317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2616" y="4167718"/>
            <a:ext cx="2636661" cy="18244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타원 7"/>
          <p:cNvSpPr/>
          <p:nvPr/>
        </p:nvSpPr>
        <p:spPr>
          <a:xfrm>
            <a:off x="963762" y="4974321"/>
            <a:ext cx="367646" cy="367646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2441542" y="5618375"/>
            <a:ext cx="801279" cy="373818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70315" y="4841797"/>
            <a:ext cx="1810003" cy="476316"/>
          </a:xfrm>
          <a:prstGeom prst="rect">
            <a:avLst/>
          </a:prstGeom>
          <a:ln w="31750">
            <a:solidFill>
              <a:srgbClr val="FF0000"/>
            </a:solidFill>
          </a:ln>
        </p:spPr>
      </p:pic>
      <p:grpSp>
        <p:nvGrpSpPr>
          <p:cNvPr id="13" name="그룹 12"/>
          <p:cNvGrpSpPr/>
          <p:nvPr/>
        </p:nvGrpSpPr>
        <p:grpSpPr>
          <a:xfrm>
            <a:off x="6825280" y="2063859"/>
            <a:ext cx="4552030" cy="2777938"/>
            <a:chOff x="6825280" y="2063859"/>
            <a:chExt cx="4552030" cy="2777938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825280" y="2063859"/>
              <a:ext cx="4552030" cy="277793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2" name="직사각형 11"/>
            <p:cNvSpPr/>
            <p:nvPr/>
          </p:nvSpPr>
          <p:spPr>
            <a:xfrm>
              <a:off x="9813303" y="2884602"/>
              <a:ext cx="820132" cy="669303"/>
            </a:xfrm>
            <a:prstGeom prst="rect">
              <a:avLst/>
            </a:prstGeom>
            <a:noFill/>
            <a:ln w="317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0104255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63571" y="760547"/>
            <a:ext cx="1830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두</a:t>
            </a:r>
            <a:r>
              <a:rPr lang="ko-KR" altLang="en-US" dirty="0" smtClean="0"/>
              <a:t> 번째 </a:t>
            </a:r>
            <a:r>
              <a:rPr lang="en-US" altLang="ko-KR" dirty="0" smtClean="0"/>
              <a:t>commit</a:t>
            </a:r>
            <a:endParaRPr lang="ko-KR" altLang="en-US" dirty="0"/>
          </a:p>
        </p:txBody>
      </p:sp>
      <p:grpSp>
        <p:nvGrpSpPr>
          <p:cNvPr id="6" name="그룹 5"/>
          <p:cNvGrpSpPr/>
          <p:nvPr/>
        </p:nvGrpSpPr>
        <p:grpSpPr>
          <a:xfrm>
            <a:off x="194184" y="2440953"/>
            <a:ext cx="7036626" cy="2974108"/>
            <a:chOff x="580043" y="1809357"/>
            <a:chExt cx="7562850" cy="3314700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0043" y="1809357"/>
              <a:ext cx="7562850" cy="3314700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1065229" y="3874416"/>
              <a:ext cx="2969443" cy="292231"/>
            </a:xfrm>
            <a:prstGeom prst="rect">
              <a:avLst/>
            </a:prstGeom>
            <a:noFill/>
            <a:ln w="317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4361468" y="3337089"/>
              <a:ext cx="2029905" cy="263950"/>
            </a:xfrm>
            <a:prstGeom prst="rect">
              <a:avLst/>
            </a:prstGeom>
            <a:noFill/>
            <a:ln w="317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278385" y="1983124"/>
            <a:ext cx="40318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sample-list.md </a:t>
            </a:r>
            <a:r>
              <a:rPr lang="ko-KR" altLang="en-US" dirty="0" smtClean="0"/>
              <a:t>파일에 </a:t>
            </a:r>
            <a:r>
              <a:rPr lang="en-US" altLang="ko-KR" dirty="0" smtClean="0"/>
              <a:t>5</a:t>
            </a:r>
            <a:r>
              <a:rPr lang="ko-KR" altLang="en-US" dirty="0" smtClean="0"/>
              <a:t>번 라인 추가</a:t>
            </a:r>
            <a:endParaRPr lang="ko-KR" altLang="en-US" dirty="0"/>
          </a:p>
        </p:txBody>
      </p:sp>
      <p:grpSp>
        <p:nvGrpSpPr>
          <p:cNvPr id="19" name="그룹 18"/>
          <p:cNvGrpSpPr/>
          <p:nvPr/>
        </p:nvGrpSpPr>
        <p:grpSpPr>
          <a:xfrm>
            <a:off x="5938886" y="660053"/>
            <a:ext cx="6159765" cy="4317801"/>
            <a:chOff x="6032234" y="1046375"/>
            <a:chExt cx="6159765" cy="4317801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32234" y="1046375"/>
              <a:ext cx="6159765" cy="4317801"/>
            </a:xfrm>
            <a:prstGeom prst="rect">
              <a:avLst/>
            </a:prstGeom>
          </p:spPr>
        </p:pic>
        <p:sp>
          <p:nvSpPr>
            <p:cNvPr id="9" name="직사각형 8"/>
            <p:cNvSpPr/>
            <p:nvPr/>
          </p:nvSpPr>
          <p:spPr>
            <a:xfrm>
              <a:off x="6032234" y="1461155"/>
              <a:ext cx="500541" cy="424206"/>
            </a:xfrm>
            <a:prstGeom prst="rect">
              <a:avLst/>
            </a:prstGeom>
            <a:noFill/>
            <a:ln w="317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7615937" y="3205275"/>
              <a:ext cx="1009589" cy="292069"/>
            </a:xfrm>
            <a:prstGeom prst="rect">
              <a:avLst/>
            </a:prstGeom>
            <a:noFill/>
            <a:ln w="317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7910555" y="4678053"/>
              <a:ext cx="1261726" cy="212104"/>
            </a:xfrm>
            <a:prstGeom prst="rect">
              <a:avLst/>
            </a:prstGeom>
            <a:noFill/>
            <a:ln w="317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타원 11"/>
            <p:cNvSpPr/>
            <p:nvPr/>
          </p:nvSpPr>
          <p:spPr>
            <a:xfrm>
              <a:off x="7846882" y="5097869"/>
              <a:ext cx="235670" cy="235670"/>
            </a:xfrm>
            <a:prstGeom prst="ellipse">
              <a:avLst/>
            </a:prstGeom>
            <a:noFill/>
            <a:ln w="317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11520264" y="5043341"/>
              <a:ext cx="630863" cy="294913"/>
            </a:xfrm>
            <a:prstGeom prst="rect">
              <a:avLst/>
            </a:prstGeom>
            <a:noFill/>
            <a:ln w="317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476213" y="1549571"/>
              <a:ext cx="3786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 smtClean="0">
                  <a:solidFill>
                    <a:srgbClr val="FF0000"/>
                  </a:solidFill>
                </a:rPr>
                <a:t>1.</a:t>
              </a:r>
              <a:endParaRPr lang="ko-KR" alt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120731" y="2835943"/>
              <a:ext cx="3786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 smtClean="0">
                  <a:solidFill>
                    <a:srgbClr val="FF0000"/>
                  </a:solidFill>
                </a:rPr>
                <a:t>2.</a:t>
              </a:r>
              <a:endParaRPr lang="ko-KR" alt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9201768" y="4528727"/>
              <a:ext cx="3786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FF0000"/>
                  </a:solidFill>
                </a:rPr>
                <a:t>3</a:t>
              </a:r>
              <a:r>
                <a:rPr lang="en-US" altLang="ko-KR" b="1" dirty="0" smtClean="0">
                  <a:solidFill>
                    <a:srgbClr val="FF0000"/>
                  </a:solidFill>
                </a:rPr>
                <a:t>.</a:t>
              </a:r>
              <a:endParaRPr lang="ko-KR" alt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362891" y="4885446"/>
              <a:ext cx="3786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 smtClean="0">
                  <a:solidFill>
                    <a:srgbClr val="FF0000"/>
                  </a:solidFill>
                </a:rPr>
                <a:t>4.</a:t>
              </a:r>
              <a:endParaRPr lang="ko-KR" alt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1646380" y="4674009"/>
              <a:ext cx="3786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 smtClean="0">
                  <a:solidFill>
                    <a:srgbClr val="FF0000"/>
                  </a:solidFill>
                </a:rPr>
                <a:t>5.</a:t>
              </a:r>
              <a:endParaRPr lang="ko-KR" altLang="en-US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594362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107575" y="678912"/>
            <a:ext cx="6492478" cy="2756817"/>
            <a:chOff x="238260" y="900783"/>
            <a:chExt cx="5581662" cy="2153502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8260" y="900783"/>
              <a:ext cx="5581662" cy="215350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4" name="직사각형 3"/>
            <p:cNvSpPr/>
            <p:nvPr/>
          </p:nvSpPr>
          <p:spPr>
            <a:xfrm>
              <a:off x="5043340" y="1291472"/>
              <a:ext cx="433633" cy="377072"/>
            </a:xfrm>
            <a:prstGeom prst="rect">
              <a:avLst/>
            </a:prstGeom>
            <a:noFill/>
            <a:ln w="317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3709533" y="1850171"/>
            <a:ext cx="7174965" cy="3171116"/>
            <a:chOff x="4559404" y="2730063"/>
            <a:chExt cx="7174965" cy="3171116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59404" y="2730063"/>
              <a:ext cx="7174965" cy="317111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7" name="직사각형 6"/>
            <p:cNvSpPr/>
            <p:nvPr/>
          </p:nvSpPr>
          <p:spPr>
            <a:xfrm>
              <a:off x="4703975" y="3393649"/>
              <a:ext cx="1036949" cy="424207"/>
            </a:xfrm>
            <a:prstGeom prst="rect">
              <a:avLst/>
            </a:prstGeom>
            <a:noFill/>
            <a:ln w="317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35951" y="4911365"/>
              <a:ext cx="2130457" cy="311084"/>
            </a:xfrm>
            <a:prstGeom prst="rect">
              <a:avLst/>
            </a:prstGeom>
            <a:noFill/>
            <a:ln w="317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4836" y="2937964"/>
            <a:ext cx="5798916" cy="315864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914546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091233" y="199987"/>
            <a:ext cx="46025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solidFill>
                  <a:srgbClr val="7030A0"/>
                </a:solidFill>
              </a:rPr>
              <a:t>2. Branch </a:t>
            </a:r>
            <a:r>
              <a:rPr lang="ko-KR" altLang="en-US" sz="2400" b="1" dirty="0" smtClean="0">
                <a:solidFill>
                  <a:srgbClr val="7030A0"/>
                </a:solidFill>
              </a:rPr>
              <a:t>이동하기 </a:t>
            </a:r>
            <a:r>
              <a:rPr lang="en-US" altLang="ko-KR" sz="2400" b="1" dirty="0" smtClean="0">
                <a:solidFill>
                  <a:srgbClr val="7030A0"/>
                </a:solidFill>
              </a:rPr>
              <a:t>: checkout</a:t>
            </a:r>
            <a:endParaRPr lang="ko-KR" altLang="en-US" sz="2400" b="1" dirty="0">
              <a:solidFill>
                <a:srgbClr val="7030A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10705" y="938208"/>
            <a:ext cx="2149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master</a:t>
            </a:r>
            <a:r>
              <a:rPr lang="ko-KR" altLang="en-US" dirty="0" smtClean="0"/>
              <a:t>로 </a:t>
            </a:r>
            <a:r>
              <a:rPr lang="en-US" altLang="ko-KR" dirty="0" smtClean="0"/>
              <a:t>checkout</a:t>
            </a:r>
            <a:endParaRPr lang="ko-KR" altLang="en-US" dirty="0"/>
          </a:p>
        </p:txBody>
      </p:sp>
      <p:grpSp>
        <p:nvGrpSpPr>
          <p:cNvPr id="15" name="그룹 14"/>
          <p:cNvGrpSpPr/>
          <p:nvPr/>
        </p:nvGrpSpPr>
        <p:grpSpPr>
          <a:xfrm>
            <a:off x="810705" y="1389939"/>
            <a:ext cx="3815125" cy="4369838"/>
            <a:chOff x="3500075" y="447259"/>
            <a:chExt cx="5191850" cy="5963482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00075" y="447259"/>
              <a:ext cx="5191850" cy="596348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1" name="직사각형 10"/>
            <p:cNvSpPr/>
            <p:nvPr/>
          </p:nvSpPr>
          <p:spPr>
            <a:xfrm>
              <a:off x="3506771" y="2988297"/>
              <a:ext cx="1913641" cy="292231"/>
            </a:xfrm>
            <a:prstGeom prst="rect">
              <a:avLst/>
            </a:prstGeom>
            <a:noFill/>
            <a:ln w="317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59939" y="3134412"/>
              <a:ext cx="2600688" cy="279121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4" name="직사각형 13"/>
            <p:cNvSpPr/>
            <p:nvPr/>
          </p:nvSpPr>
          <p:spPr>
            <a:xfrm>
              <a:off x="4659939" y="3134412"/>
              <a:ext cx="2600688" cy="240384"/>
            </a:xfrm>
            <a:prstGeom prst="rect">
              <a:avLst/>
            </a:prstGeom>
            <a:noFill/>
            <a:ln w="317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5046239" y="983474"/>
            <a:ext cx="6655324" cy="2872468"/>
            <a:chOff x="4091233" y="1932379"/>
            <a:chExt cx="7506748" cy="3029373"/>
          </a:xfrm>
        </p:grpSpPr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91233" y="1932379"/>
              <a:ext cx="7506748" cy="302937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8" name="직사각형 17"/>
            <p:cNvSpPr/>
            <p:nvPr/>
          </p:nvSpPr>
          <p:spPr>
            <a:xfrm>
              <a:off x="6664751" y="2460396"/>
              <a:ext cx="584461" cy="556181"/>
            </a:xfrm>
            <a:prstGeom prst="rect">
              <a:avLst/>
            </a:prstGeom>
            <a:noFill/>
            <a:ln w="317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6326692" y="3358994"/>
            <a:ext cx="5668166" cy="2095792"/>
            <a:chOff x="6033397" y="3251926"/>
            <a:chExt cx="5668166" cy="2095792"/>
          </a:xfrm>
        </p:grpSpPr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33397" y="3251926"/>
              <a:ext cx="5668166" cy="2095792"/>
            </a:xfrm>
            <a:prstGeom prst="rect">
              <a:avLst/>
            </a:prstGeom>
          </p:spPr>
        </p:pic>
        <p:sp>
          <p:nvSpPr>
            <p:cNvPr id="21" name="직사각형 20"/>
            <p:cNvSpPr/>
            <p:nvPr/>
          </p:nvSpPr>
          <p:spPr>
            <a:xfrm>
              <a:off x="6815579" y="4149483"/>
              <a:ext cx="1423448" cy="271688"/>
            </a:xfrm>
            <a:prstGeom prst="rect">
              <a:avLst/>
            </a:prstGeom>
            <a:noFill/>
            <a:ln w="317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9973558" y="4960507"/>
              <a:ext cx="914400" cy="271688"/>
            </a:xfrm>
            <a:prstGeom prst="rect">
              <a:avLst/>
            </a:prstGeom>
            <a:noFill/>
            <a:ln w="317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6326692" y="5572242"/>
            <a:ext cx="2356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sample/studB-work1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018409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73193" y="782864"/>
            <a:ext cx="5109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studA</a:t>
            </a:r>
            <a:r>
              <a:rPr lang="en-US" altLang="ko-KR" dirty="0" smtClean="0"/>
              <a:t> </a:t>
            </a:r>
            <a:r>
              <a:rPr lang="ko-KR" altLang="en-US" dirty="0" smtClean="0"/>
              <a:t>가 작업한 파일 </a:t>
            </a:r>
            <a:r>
              <a:rPr lang="en-US" altLang="ko-KR" dirty="0" smtClean="0"/>
              <a:t>sample-list.md </a:t>
            </a:r>
            <a:r>
              <a:rPr lang="ko-KR" altLang="en-US" dirty="0" smtClean="0"/>
              <a:t>파일 수정</a:t>
            </a:r>
            <a:endParaRPr lang="ko-KR" altLang="en-US" dirty="0"/>
          </a:p>
        </p:txBody>
      </p:sp>
      <p:grpSp>
        <p:nvGrpSpPr>
          <p:cNvPr id="5" name="그룹 4"/>
          <p:cNvGrpSpPr/>
          <p:nvPr/>
        </p:nvGrpSpPr>
        <p:grpSpPr>
          <a:xfrm>
            <a:off x="273193" y="1248992"/>
            <a:ext cx="7554379" cy="2267266"/>
            <a:chOff x="273193" y="1248992"/>
            <a:chExt cx="7554379" cy="2267266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3193" y="1248992"/>
              <a:ext cx="7554379" cy="2267266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4138367" y="2743200"/>
              <a:ext cx="2978870" cy="339365"/>
            </a:xfrm>
            <a:prstGeom prst="rect">
              <a:avLst/>
            </a:prstGeom>
            <a:noFill/>
            <a:ln w="317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5272031" y="5987779"/>
            <a:ext cx="2443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newFile.md </a:t>
            </a:r>
            <a:r>
              <a:rPr lang="ko-KR" altLang="en-US" dirty="0" smtClean="0"/>
              <a:t>파일 생성</a:t>
            </a:r>
            <a:endParaRPr lang="ko-KR" altLang="en-US" dirty="0"/>
          </a:p>
        </p:txBody>
      </p:sp>
      <p:grpSp>
        <p:nvGrpSpPr>
          <p:cNvPr id="10" name="그룹 9"/>
          <p:cNvGrpSpPr/>
          <p:nvPr/>
        </p:nvGrpSpPr>
        <p:grpSpPr>
          <a:xfrm>
            <a:off x="5272031" y="3644302"/>
            <a:ext cx="6754168" cy="2343477"/>
            <a:chOff x="4050382" y="3638746"/>
            <a:chExt cx="6754168" cy="2343477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50382" y="3638746"/>
              <a:ext cx="6754168" cy="2343477"/>
            </a:xfrm>
            <a:prstGeom prst="rect">
              <a:avLst/>
            </a:prstGeom>
          </p:spPr>
        </p:pic>
        <p:sp>
          <p:nvSpPr>
            <p:cNvPr id="8" name="직사각형 7"/>
            <p:cNvSpPr/>
            <p:nvPr/>
          </p:nvSpPr>
          <p:spPr>
            <a:xfrm>
              <a:off x="4722829" y="4647414"/>
              <a:ext cx="2704637" cy="254524"/>
            </a:xfrm>
            <a:prstGeom prst="rect">
              <a:avLst/>
            </a:prstGeom>
            <a:noFill/>
            <a:ln w="317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7682845" y="4392890"/>
              <a:ext cx="2704637" cy="254524"/>
            </a:xfrm>
            <a:prstGeom prst="rect">
              <a:avLst/>
            </a:prstGeom>
            <a:noFill/>
            <a:ln w="317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5087546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416743" y="839476"/>
            <a:ext cx="6643933" cy="3939914"/>
            <a:chOff x="2019300" y="962025"/>
            <a:chExt cx="8153400" cy="4933950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19300" y="962025"/>
              <a:ext cx="8153400" cy="4933950"/>
            </a:xfrm>
            <a:prstGeom prst="rect">
              <a:avLst/>
            </a:prstGeom>
          </p:spPr>
        </p:pic>
        <p:sp>
          <p:nvSpPr>
            <p:cNvPr id="3" name="직사각형 2"/>
            <p:cNvSpPr/>
            <p:nvPr/>
          </p:nvSpPr>
          <p:spPr>
            <a:xfrm>
              <a:off x="2026763" y="1480008"/>
              <a:ext cx="678730" cy="565608"/>
            </a:xfrm>
            <a:prstGeom prst="rect">
              <a:avLst/>
            </a:prstGeom>
            <a:noFill/>
            <a:ln w="317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직사각형 3"/>
            <p:cNvSpPr/>
            <p:nvPr/>
          </p:nvSpPr>
          <p:spPr>
            <a:xfrm>
              <a:off x="4044099" y="3506771"/>
              <a:ext cx="1329179" cy="263951"/>
            </a:xfrm>
            <a:prstGeom prst="rect">
              <a:avLst/>
            </a:prstGeom>
            <a:noFill/>
            <a:ln w="317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4392891" y="4996206"/>
              <a:ext cx="1414020" cy="263951"/>
            </a:xfrm>
            <a:prstGeom prst="rect">
              <a:avLst/>
            </a:prstGeom>
            <a:noFill/>
            <a:ln w="317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타원 5"/>
            <p:cNvSpPr/>
            <p:nvPr/>
          </p:nvSpPr>
          <p:spPr>
            <a:xfrm>
              <a:off x="4345757" y="5552388"/>
              <a:ext cx="273377" cy="273377"/>
            </a:xfrm>
            <a:prstGeom prst="ellipse">
              <a:avLst/>
            </a:prstGeom>
            <a:noFill/>
            <a:ln w="317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9285402" y="5514680"/>
              <a:ext cx="868444" cy="362441"/>
            </a:xfrm>
            <a:prstGeom prst="rect">
              <a:avLst/>
            </a:prstGeom>
            <a:noFill/>
            <a:ln w="317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7022" y="4886318"/>
            <a:ext cx="5458587" cy="174331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4462" y="1704758"/>
            <a:ext cx="5573415" cy="262278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타원 10"/>
          <p:cNvSpPr/>
          <p:nvPr/>
        </p:nvSpPr>
        <p:spPr>
          <a:xfrm>
            <a:off x="6033157" y="1224822"/>
            <a:ext cx="527900" cy="527900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980386" y="1036281"/>
            <a:ext cx="378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1.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418921" y="2502204"/>
            <a:ext cx="378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2</a:t>
            </a:r>
            <a:r>
              <a:rPr lang="en-US" altLang="ko-KR" b="1" dirty="0" smtClean="0">
                <a:solidFill>
                  <a:srgbClr val="FF0000"/>
                </a:solidFill>
              </a:rPr>
              <a:t>.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525442" y="3981616"/>
            <a:ext cx="378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3.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877369" y="4415183"/>
            <a:ext cx="378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4</a:t>
            </a:r>
            <a:r>
              <a:rPr lang="en-US" altLang="ko-KR" b="1" dirty="0" smtClean="0">
                <a:solidFill>
                  <a:srgbClr val="FF0000"/>
                </a:solidFill>
              </a:rPr>
              <a:t>.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942043" y="4395003"/>
            <a:ext cx="378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5.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843841" y="1620798"/>
            <a:ext cx="378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6.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48821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그룹 79"/>
          <p:cNvGrpSpPr/>
          <p:nvPr/>
        </p:nvGrpSpPr>
        <p:grpSpPr>
          <a:xfrm>
            <a:off x="481637" y="821909"/>
            <a:ext cx="11377283" cy="5272510"/>
            <a:chOff x="434503" y="535039"/>
            <a:chExt cx="11540339" cy="5399124"/>
          </a:xfrm>
        </p:grpSpPr>
        <p:sp>
          <p:nvSpPr>
            <p:cNvPr id="2" name="타원 1"/>
            <p:cNvSpPr/>
            <p:nvPr/>
          </p:nvSpPr>
          <p:spPr>
            <a:xfrm>
              <a:off x="434503" y="3412503"/>
              <a:ext cx="1234911" cy="123491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 smtClean="0"/>
                <a:t>commit 1</a:t>
              </a:r>
              <a:endParaRPr lang="ko-KR" altLang="en-US" sz="1400" b="1" dirty="0"/>
            </a:p>
          </p:txBody>
        </p:sp>
        <p:sp>
          <p:nvSpPr>
            <p:cNvPr id="3" name="타원 2"/>
            <p:cNvSpPr/>
            <p:nvPr/>
          </p:nvSpPr>
          <p:spPr>
            <a:xfrm>
              <a:off x="1873396" y="3412499"/>
              <a:ext cx="1234911" cy="123491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 smtClean="0"/>
                <a:t>commit 2</a:t>
              </a:r>
              <a:endParaRPr lang="ko-KR" altLang="en-US" sz="1400" b="1" dirty="0"/>
            </a:p>
          </p:txBody>
        </p:sp>
        <p:sp>
          <p:nvSpPr>
            <p:cNvPr id="4" name="타원 3"/>
            <p:cNvSpPr/>
            <p:nvPr/>
          </p:nvSpPr>
          <p:spPr>
            <a:xfrm>
              <a:off x="3367250" y="3412498"/>
              <a:ext cx="1234911" cy="123491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 smtClean="0"/>
                <a:t>commit 3</a:t>
              </a:r>
              <a:endParaRPr lang="ko-KR" altLang="en-US" sz="1400" b="1" dirty="0"/>
            </a:p>
          </p:txBody>
        </p:sp>
        <p:sp>
          <p:nvSpPr>
            <p:cNvPr id="5" name="타원 4"/>
            <p:cNvSpPr/>
            <p:nvPr/>
          </p:nvSpPr>
          <p:spPr>
            <a:xfrm>
              <a:off x="4806143" y="3412498"/>
              <a:ext cx="1234911" cy="123491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 smtClean="0"/>
                <a:t>commit 4</a:t>
              </a:r>
              <a:endParaRPr lang="ko-KR" altLang="en-US" sz="1400" b="1" dirty="0"/>
            </a:p>
          </p:txBody>
        </p:sp>
        <p:sp>
          <p:nvSpPr>
            <p:cNvPr id="6" name="타원 5"/>
            <p:cNvSpPr/>
            <p:nvPr/>
          </p:nvSpPr>
          <p:spPr>
            <a:xfrm>
              <a:off x="6108567" y="1795805"/>
              <a:ext cx="1234911" cy="123491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 smtClean="0"/>
                <a:t>commit 5</a:t>
              </a:r>
              <a:endParaRPr lang="ko-KR" altLang="en-US" sz="1400" b="1" dirty="0"/>
            </a:p>
          </p:txBody>
        </p:sp>
        <p:sp>
          <p:nvSpPr>
            <p:cNvPr id="7" name="타원 6"/>
            <p:cNvSpPr/>
            <p:nvPr/>
          </p:nvSpPr>
          <p:spPr>
            <a:xfrm>
              <a:off x="7591841" y="1795805"/>
              <a:ext cx="1234911" cy="123491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 smtClean="0"/>
                <a:t>commit 6</a:t>
              </a:r>
              <a:endParaRPr lang="ko-KR" altLang="en-US" sz="1400" b="1" dirty="0"/>
            </a:p>
          </p:txBody>
        </p:sp>
        <p:sp>
          <p:nvSpPr>
            <p:cNvPr id="8" name="타원 7"/>
            <p:cNvSpPr/>
            <p:nvPr/>
          </p:nvSpPr>
          <p:spPr>
            <a:xfrm>
              <a:off x="8858113" y="3412498"/>
              <a:ext cx="1234911" cy="123491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 smtClean="0"/>
                <a:t>commit 7</a:t>
              </a:r>
              <a:endParaRPr lang="ko-KR" altLang="en-US" sz="1400" b="1" dirty="0"/>
            </a:p>
          </p:txBody>
        </p:sp>
        <p:cxnSp>
          <p:nvCxnSpPr>
            <p:cNvPr id="10" name="직선 화살표 연결선 9"/>
            <p:cNvCxnSpPr>
              <a:stCxn id="8" idx="2"/>
              <a:endCxn id="5" idx="6"/>
            </p:cNvCxnSpPr>
            <p:nvPr/>
          </p:nvCxnSpPr>
          <p:spPr>
            <a:xfrm flipH="1">
              <a:off x="6041054" y="4029954"/>
              <a:ext cx="2817059" cy="0"/>
            </a:xfrm>
            <a:prstGeom prst="straightConnector1">
              <a:avLst/>
            </a:prstGeom>
            <a:ln w="317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화살표 연결선 11"/>
            <p:cNvCxnSpPr>
              <a:stCxn id="5" idx="2"/>
              <a:endCxn id="4" idx="6"/>
            </p:cNvCxnSpPr>
            <p:nvPr/>
          </p:nvCxnSpPr>
          <p:spPr>
            <a:xfrm flipH="1">
              <a:off x="4602161" y="4029954"/>
              <a:ext cx="203982" cy="0"/>
            </a:xfrm>
            <a:prstGeom prst="straightConnector1">
              <a:avLst/>
            </a:prstGeom>
            <a:ln w="317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화살표 연결선 13"/>
            <p:cNvCxnSpPr>
              <a:stCxn id="4" idx="2"/>
              <a:endCxn id="3" idx="6"/>
            </p:cNvCxnSpPr>
            <p:nvPr/>
          </p:nvCxnSpPr>
          <p:spPr>
            <a:xfrm flipH="1">
              <a:off x="3108307" y="4029954"/>
              <a:ext cx="258943" cy="1"/>
            </a:xfrm>
            <a:prstGeom prst="straightConnector1">
              <a:avLst/>
            </a:prstGeom>
            <a:ln w="317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화살표 연결선 15"/>
            <p:cNvCxnSpPr>
              <a:stCxn id="3" idx="2"/>
              <a:endCxn id="2" idx="6"/>
            </p:cNvCxnSpPr>
            <p:nvPr/>
          </p:nvCxnSpPr>
          <p:spPr>
            <a:xfrm flipH="1">
              <a:off x="1669414" y="4029955"/>
              <a:ext cx="203982" cy="4"/>
            </a:xfrm>
            <a:prstGeom prst="straightConnector1">
              <a:avLst/>
            </a:prstGeom>
            <a:ln w="317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화살표 연결선 17"/>
            <p:cNvCxnSpPr>
              <a:stCxn id="6" idx="3"/>
              <a:endCxn id="5" idx="7"/>
            </p:cNvCxnSpPr>
            <p:nvPr/>
          </p:nvCxnSpPr>
          <p:spPr>
            <a:xfrm flipH="1">
              <a:off x="5860205" y="2849867"/>
              <a:ext cx="429211" cy="743480"/>
            </a:xfrm>
            <a:prstGeom prst="straightConnector1">
              <a:avLst/>
            </a:prstGeom>
            <a:ln w="317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화살표 연결선 19"/>
            <p:cNvCxnSpPr>
              <a:stCxn id="7" idx="2"/>
              <a:endCxn id="6" idx="6"/>
            </p:cNvCxnSpPr>
            <p:nvPr/>
          </p:nvCxnSpPr>
          <p:spPr>
            <a:xfrm flipH="1">
              <a:off x="7343478" y="2413261"/>
              <a:ext cx="248363" cy="0"/>
            </a:xfrm>
            <a:prstGeom prst="straightConnector1">
              <a:avLst/>
            </a:prstGeom>
            <a:ln w="317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위쪽 화살표 설명선 40"/>
            <p:cNvSpPr/>
            <p:nvPr/>
          </p:nvSpPr>
          <p:spPr>
            <a:xfrm>
              <a:off x="4191234" y="4793517"/>
              <a:ext cx="2464728" cy="1140646"/>
            </a:xfrm>
            <a:prstGeom prst="upArrowCallout">
              <a:avLst/>
            </a:prstGeom>
            <a:solidFill>
              <a:schemeClr val="accent4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master branch</a:t>
              </a:r>
              <a:endParaRPr lang="ko-KR" altLang="en-US" dirty="0"/>
            </a:p>
          </p:txBody>
        </p:sp>
        <p:sp>
          <p:nvSpPr>
            <p:cNvPr id="42" name="위쪽 화살표 설명선 41"/>
            <p:cNvSpPr/>
            <p:nvPr/>
          </p:nvSpPr>
          <p:spPr>
            <a:xfrm>
              <a:off x="8221803" y="4793517"/>
              <a:ext cx="2507530" cy="1140646"/>
            </a:xfrm>
            <a:prstGeom prst="upArrowCallou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sample/studB-work1</a:t>
              </a:r>
            </a:p>
            <a:p>
              <a:pPr algn="ctr"/>
              <a:r>
                <a:rPr lang="en-US" altLang="ko-KR" dirty="0" smtClean="0"/>
                <a:t>branch</a:t>
              </a:r>
              <a:endParaRPr lang="ko-KR" altLang="en-US" dirty="0"/>
            </a:p>
          </p:txBody>
        </p:sp>
        <p:sp>
          <p:nvSpPr>
            <p:cNvPr id="44" name="아래쪽 화살표 설명선 43"/>
            <p:cNvSpPr/>
            <p:nvPr/>
          </p:nvSpPr>
          <p:spPr>
            <a:xfrm>
              <a:off x="7008696" y="535039"/>
              <a:ext cx="2401200" cy="1141200"/>
            </a:xfrm>
            <a:prstGeom prst="downArrowCallou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sample/studA-work1</a:t>
              </a:r>
            </a:p>
            <a:p>
              <a:pPr algn="ctr"/>
              <a:r>
                <a:rPr lang="en-US" altLang="ko-KR" dirty="0" smtClean="0"/>
                <a:t>branch</a:t>
              </a:r>
              <a:endParaRPr lang="ko-KR" altLang="en-US" dirty="0"/>
            </a:p>
          </p:txBody>
        </p:sp>
        <p:sp>
          <p:nvSpPr>
            <p:cNvPr id="64" name="타원 63"/>
            <p:cNvSpPr/>
            <p:nvPr/>
          </p:nvSpPr>
          <p:spPr>
            <a:xfrm>
              <a:off x="10124387" y="1795805"/>
              <a:ext cx="1234911" cy="123491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 smtClean="0"/>
                <a:t>merge</a:t>
              </a:r>
            </a:p>
            <a:p>
              <a:pPr algn="ctr"/>
              <a:r>
                <a:rPr lang="en-US" altLang="ko-KR" sz="1400" b="1" dirty="0" smtClean="0"/>
                <a:t>commit</a:t>
              </a:r>
              <a:endParaRPr lang="ko-KR" altLang="en-US" sz="1400" b="1" dirty="0"/>
            </a:p>
          </p:txBody>
        </p:sp>
        <p:cxnSp>
          <p:nvCxnSpPr>
            <p:cNvPr id="65" name="직선 화살표 연결선 64"/>
            <p:cNvCxnSpPr>
              <a:stCxn id="64" idx="2"/>
              <a:endCxn id="7" idx="6"/>
            </p:cNvCxnSpPr>
            <p:nvPr/>
          </p:nvCxnSpPr>
          <p:spPr>
            <a:xfrm flipH="1">
              <a:off x="8826752" y="2413261"/>
              <a:ext cx="1297635" cy="0"/>
            </a:xfrm>
            <a:prstGeom prst="straightConnector1">
              <a:avLst/>
            </a:prstGeom>
            <a:ln w="317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화살표 연결선 67"/>
            <p:cNvCxnSpPr>
              <a:stCxn id="64" idx="3"/>
              <a:endCxn id="8" idx="7"/>
            </p:cNvCxnSpPr>
            <p:nvPr/>
          </p:nvCxnSpPr>
          <p:spPr>
            <a:xfrm flipH="1">
              <a:off x="9912175" y="2849867"/>
              <a:ext cx="393061" cy="743480"/>
            </a:xfrm>
            <a:prstGeom prst="straightConnector1">
              <a:avLst/>
            </a:prstGeom>
            <a:ln w="317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아래쪽 화살표 설명선 70"/>
            <p:cNvSpPr/>
            <p:nvPr/>
          </p:nvSpPr>
          <p:spPr>
            <a:xfrm>
              <a:off x="9508842" y="560894"/>
              <a:ext cx="2466000" cy="1141200"/>
            </a:xfrm>
            <a:prstGeom prst="downArrowCallout">
              <a:avLst/>
            </a:prstGeom>
            <a:solidFill>
              <a:schemeClr val="accent4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master </a:t>
              </a:r>
              <a:r>
                <a:rPr lang="en-US" altLang="ko-KR" dirty="0" smtClean="0"/>
                <a:t>branch</a:t>
              </a:r>
              <a:endParaRPr lang="ko-KR" altLang="en-US" dirty="0"/>
            </a:p>
          </p:txBody>
        </p:sp>
      </p:grpSp>
      <p:sp>
        <p:nvSpPr>
          <p:cNvPr id="72" name="TextBox 71"/>
          <p:cNvSpPr txBox="1"/>
          <p:nvPr/>
        </p:nvSpPr>
        <p:spPr>
          <a:xfrm>
            <a:off x="4778541" y="218249"/>
            <a:ext cx="25939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solidFill>
                  <a:srgbClr val="7030A0"/>
                </a:solidFill>
              </a:rPr>
              <a:t>3. Branch </a:t>
            </a:r>
            <a:r>
              <a:rPr lang="ko-KR" altLang="en-US" sz="2400" b="1" dirty="0" smtClean="0">
                <a:solidFill>
                  <a:srgbClr val="7030A0"/>
                </a:solidFill>
              </a:rPr>
              <a:t>합치기</a:t>
            </a:r>
            <a:endParaRPr lang="ko-KR" altLang="en-US" sz="2400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88727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1154461" y="1206225"/>
            <a:ext cx="3242024" cy="4218385"/>
            <a:chOff x="5119551" y="1409418"/>
            <a:chExt cx="3770893" cy="4896948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19551" y="1409418"/>
              <a:ext cx="1952898" cy="4039164"/>
            </a:xfrm>
            <a:prstGeom prst="rect">
              <a:avLst/>
            </a:prstGeom>
            <a:ln>
              <a:solidFill>
                <a:schemeClr val="accent1">
                  <a:shade val="50000"/>
                </a:schemeClr>
              </a:solidFill>
            </a:ln>
          </p:spPr>
        </p:pic>
        <p:sp>
          <p:nvSpPr>
            <p:cNvPr id="3" name="직사각형 2"/>
            <p:cNvSpPr/>
            <p:nvPr/>
          </p:nvSpPr>
          <p:spPr>
            <a:xfrm>
              <a:off x="5128181" y="3412503"/>
              <a:ext cx="1941922" cy="320511"/>
            </a:xfrm>
            <a:prstGeom prst="rect">
              <a:avLst/>
            </a:prstGeom>
            <a:noFill/>
            <a:ln w="317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6299282" y="3520053"/>
              <a:ext cx="2591162" cy="2786313"/>
              <a:chOff x="6233294" y="2957258"/>
              <a:chExt cx="2591162" cy="2786313"/>
            </a:xfrm>
          </p:grpSpPr>
          <p:pic>
            <p:nvPicPr>
              <p:cNvPr id="4" name="그림 3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233294" y="2980935"/>
                <a:ext cx="2591162" cy="2762636"/>
              </a:xfrm>
              <a:prstGeom prst="rect">
                <a:avLst/>
              </a:prstGeom>
              <a:ln>
                <a:solidFill>
                  <a:schemeClr val="accent1">
                    <a:shade val="50000"/>
                  </a:schemeClr>
                </a:solidFill>
              </a:ln>
            </p:spPr>
          </p:pic>
          <p:sp>
            <p:nvSpPr>
              <p:cNvPr id="5" name="직사각형 4"/>
              <p:cNvSpPr/>
              <p:nvPr/>
            </p:nvSpPr>
            <p:spPr>
              <a:xfrm>
                <a:off x="6244270" y="2957258"/>
                <a:ext cx="2580186" cy="266709"/>
              </a:xfrm>
              <a:prstGeom prst="rect">
                <a:avLst/>
              </a:prstGeom>
              <a:noFill/>
              <a:ln w="317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4" name="그룹 13"/>
          <p:cNvGrpSpPr/>
          <p:nvPr/>
        </p:nvGrpSpPr>
        <p:grpSpPr>
          <a:xfrm>
            <a:off x="5199201" y="1297084"/>
            <a:ext cx="5582372" cy="3495408"/>
            <a:chOff x="4036109" y="1421360"/>
            <a:chExt cx="5582372" cy="3495408"/>
          </a:xfrm>
        </p:grpSpPr>
        <p:grpSp>
          <p:nvGrpSpPr>
            <p:cNvPr id="13" name="그룹 12"/>
            <p:cNvGrpSpPr/>
            <p:nvPr/>
          </p:nvGrpSpPr>
          <p:grpSpPr>
            <a:xfrm>
              <a:off x="4036109" y="1421360"/>
              <a:ext cx="5439534" cy="1752845"/>
              <a:chOff x="4036109" y="1421360"/>
              <a:chExt cx="5439534" cy="1752845"/>
            </a:xfrm>
          </p:grpSpPr>
          <p:pic>
            <p:nvPicPr>
              <p:cNvPr id="8" name="그림 7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036109" y="1421360"/>
                <a:ext cx="5439534" cy="1752845"/>
              </a:xfrm>
              <a:prstGeom prst="rect">
                <a:avLst/>
              </a:prstGeom>
              <a:ln>
                <a:solidFill>
                  <a:schemeClr val="accent1">
                    <a:shade val="50000"/>
                  </a:schemeClr>
                </a:solidFill>
              </a:ln>
            </p:spPr>
          </p:pic>
          <p:sp>
            <p:nvSpPr>
              <p:cNvPr id="10" name="직사각형 9"/>
              <p:cNvSpPr/>
              <p:nvPr/>
            </p:nvSpPr>
            <p:spPr>
              <a:xfrm>
                <a:off x="4911365" y="1998482"/>
                <a:ext cx="4564278" cy="299300"/>
              </a:xfrm>
              <a:prstGeom prst="rect">
                <a:avLst/>
              </a:prstGeom>
              <a:noFill/>
              <a:ln w="317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>
              <a:off x="6741530" y="2077922"/>
              <a:ext cx="2876951" cy="2838846"/>
              <a:chOff x="6598692" y="3821881"/>
              <a:chExt cx="2876951" cy="2838846"/>
            </a:xfrm>
          </p:grpSpPr>
          <p:pic>
            <p:nvPicPr>
              <p:cNvPr id="9" name="그림 8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598692" y="3821881"/>
                <a:ext cx="2876951" cy="2838846"/>
              </a:xfrm>
              <a:prstGeom prst="rect">
                <a:avLst/>
              </a:prstGeom>
              <a:ln>
                <a:solidFill>
                  <a:schemeClr val="accent1">
                    <a:shade val="50000"/>
                  </a:schemeClr>
                </a:solidFill>
              </a:ln>
            </p:spPr>
          </p:pic>
          <p:sp>
            <p:nvSpPr>
              <p:cNvPr id="11" name="직사각형 10"/>
              <p:cNvSpPr/>
              <p:nvPr/>
            </p:nvSpPr>
            <p:spPr>
              <a:xfrm>
                <a:off x="6598692" y="4051393"/>
                <a:ext cx="2876951" cy="218949"/>
              </a:xfrm>
              <a:prstGeom prst="rect">
                <a:avLst/>
              </a:prstGeom>
              <a:noFill/>
              <a:ln w="317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8" name="그룹 17"/>
          <p:cNvGrpSpPr/>
          <p:nvPr/>
        </p:nvGrpSpPr>
        <p:grpSpPr>
          <a:xfrm>
            <a:off x="4767339" y="5146208"/>
            <a:ext cx="4191000" cy="1190625"/>
            <a:chOff x="7724088" y="3573407"/>
            <a:chExt cx="4191000" cy="1190625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724088" y="3573407"/>
              <a:ext cx="4191000" cy="1190625"/>
            </a:xfrm>
            <a:prstGeom prst="rect">
              <a:avLst/>
            </a:prstGeom>
          </p:spPr>
        </p:pic>
        <p:sp>
          <p:nvSpPr>
            <p:cNvPr id="16" name="직사각형 15"/>
            <p:cNvSpPr/>
            <p:nvPr/>
          </p:nvSpPr>
          <p:spPr>
            <a:xfrm>
              <a:off x="10369485" y="4402318"/>
              <a:ext cx="782424" cy="292230"/>
            </a:xfrm>
            <a:prstGeom prst="rect">
              <a:avLst/>
            </a:prstGeom>
            <a:noFill/>
            <a:ln w="317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1122125" y="796049"/>
            <a:ext cx="2170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1. checkout master</a:t>
            </a:r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199201" y="891105"/>
            <a:ext cx="17154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병합</a:t>
            </a:r>
            <a:r>
              <a:rPr lang="en-US" altLang="ko-KR" dirty="0" smtClean="0"/>
              <a:t>(merge)</a:t>
            </a:r>
            <a:endParaRPr lang="ko-KR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4850281" y="4776876"/>
            <a:ext cx="906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</a:t>
            </a:r>
            <a:r>
              <a:rPr lang="en-US" altLang="ko-KR" dirty="0" smtClean="0"/>
              <a:t>. </a:t>
            </a:r>
            <a:r>
              <a:rPr lang="ko-KR" altLang="en-US" dirty="0" smtClean="0"/>
              <a:t>확인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046543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147284" y="1096941"/>
            <a:ext cx="7101169" cy="3295951"/>
            <a:chOff x="1147284" y="1096941"/>
            <a:chExt cx="7101169" cy="3295951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47284" y="1096941"/>
              <a:ext cx="7101169" cy="329595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3" name="직사각형 2"/>
            <p:cNvSpPr/>
            <p:nvPr/>
          </p:nvSpPr>
          <p:spPr>
            <a:xfrm>
              <a:off x="2143736" y="1462318"/>
              <a:ext cx="493384" cy="454592"/>
            </a:xfrm>
            <a:prstGeom prst="rect">
              <a:avLst/>
            </a:prstGeom>
            <a:noFill/>
            <a:ln w="317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직사각형 3"/>
            <p:cNvSpPr/>
            <p:nvPr/>
          </p:nvSpPr>
          <p:spPr>
            <a:xfrm>
              <a:off x="1799862" y="2795601"/>
              <a:ext cx="2930400" cy="202041"/>
            </a:xfrm>
            <a:prstGeom prst="rect">
              <a:avLst/>
            </a:prstGeom>
            <a:noFill/>
            <a:ln w="317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6531861" y="3973397"/>
              <a:ext cx="598041" cy="245336"/>
            </a:xfrm>
            <a:prstGeom prst="rect">
              <a:avLst/>
            </a:prstGeom>
            <a:noFill/>
            <a:ln w="317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7331" y="4696302"/>
            <a:ext cx="5449060" cy="161947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969948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971957" y="1046438"/>
            <a:ext cx="3948835" cy="4449390"/>
            <a:chOff x="1113359" y="1093571"/>
            <a:chExt cx="4735809" cy="5588060"/>
          </a:xfrm>
        </p:grpSpPr>
        <p:grpSp>
          <p:nvGrpSpPr>
            <p:cNvPr id="7" name="그룹 6"/>
            <p:cNvGrpSpPr/>
            <p:nvPr/>
          </p:nvGrpSpPr>
          <p:grpSpPr>
            <a:xfrm>
              <a:off x="1113359" y="1093571"/>
              <a:ext cx="1914792" cy="4048690"/>
              <a:chOff x="1113359" y="1093571"/>
              <a:chExt cx="1914792" cy="4048690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113359" y="1093571"/>
                <a:ext cx="1914792" cy="404869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4" name="직사각형 3"/>
              <p:cNvSpPr/>
              <p:nvPr/>
            </p:nvSpPr>
            <p:spPr>
              <a:xfrm>
                <a:off x="1113359" y="3799002"/>
                <a:ext cx="1914792" cy="301658"/>
              </a:xfrm>
              <a:prstGeom prst="rect">
                <a:avLst/>
              </a:prstGeom>
              <a:noFill/>
              <a:ln w="317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6" name="그룹 5"/>
            <p:cNvGrpSpPr/>
            <p:nvPr/>
          </p:nvGrpSpPr>
          <p:grpSpPr>
            <a:xfrm>
              <a:off x="2562683" y="3909767"/>
              <a:ext cx="3286485" cy="2771864"/>
              <a:chOff x="4617726" y="3593777"/>
              <a:chExt cx="3286485" cy="2771864"/>
            </a:xfrm>
          </p:grpSpPr>
          <p:pic>
            <p:nvPicPr>
              <p:cNvPr id="3" name="그림 2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627154" y="3622058"/>
                <a:ext cx="3277057" cy="2743583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5" name="직사각형 4"/>
              <p:cNvSpPr/>
              <p:nvPr/>
            </p:nvSpPr>
            <p:spPr>
              <a:xfrm>
                <a:off x="4617726" y="3593777"/>
                <a:ext cx="3277057" cy="280639"/>
              </a:xfrm>
              <a:prstGeom prst="rect">
                <a:avLst/>
              </a:prstGeom>
              <a:noFill/>
              <a:ln w="317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6" name="그룹 15"/>
          <p:cNvGrpSpPr/>
          <p:nvPr/>
        </p:nvGrpSpPr>
        <p:grpSpPr>
          <a:xfrm>
            <a:off x="4623224" y="1046438"/>
            <a:ext cx="5435175" cy="3575317"/>
            <a:chOff x="3828918" y="1403513"/>
            <a:chExt cx="5435175" cy="3575317"/>
          </a:xfrm>
        </p:grpSpPr>
        <p:grpSp>
          <p:nvGrpSpPr>
            <p:cNvPr id="11" name="그룹 10"/>
            <p:cNvGrpSpPr/>
            <p:nvPr/>
          </p:nvGrpSpPr>
          <p:grpSpPr>
            <a:xfrm>
              <a:off x="3828918" y="1403513"/>
              <a:ext cx="5401429" cy="1905266"/>
              <a:chOff x="3828918" y="1403513"/>
              <a:chExt cx="5401429" cy="1905266"/>
            </a:xfrm>
          </p:grpSpPr>
          <p:pic>
            <p:nvPicPr>
              <p:cNvPr id="9" name="그림 8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828918" y="1403513"/>
                <a:ext cx="5401429" cy="1905266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10" name="직사각형 9"/>
              <p:cNvSpPr/>
              <p:nvPr/>
            </p:nvSpPr>
            <p:spPr>
              <a:xfrm>
                <a:off x="4609707" y="2007909"/>
                <a:ext cx="4611213" cy="245097"/>
              </a:xfrm>
              <a:prstGeom prst="rect">
                <a:avLst/>
              </a:prstGeom>
              <a:noFill/>
              <a:ln w="317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5" name="그룹 14"/>
            <p:cNvGrpSpPr/>
            <p:nvPr/>
          </p:nvGrpSpPr>
          <p:grpSpPr>
            <a:xfrm>
              <a:off x="6425247" y="2130457"/>
              <a:ext cx="2838846" cy="2848373"/>
              <a:chOff x="6425247" y="2130457"/>
              <a:chExt cx="2838846" cy="2848373"/>
            </a:xfrm>
          </p:grpSpPr>
          <p:pic>
            <p:nvPicPr>
              <p:cNvPr id="13" name="그림 12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425247" y="2130457"/>
                <a:ext cx="2838846" cy="2848373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14" name="직사각형 13"/>
              <p:cNvSpPr/>
              <p:nvPr/>
            </p:nvSpPr>
            <p:spPr>
              <a:xfrm>
                <a:off x="6447934" y="2337292"/>
                <a:ext cx="2791840" cy="245652"/>
              </a:xfrm>
              <a:prstGeom prst="rect">
                <a:avLst/>
              </a:prstGeom>
              <a:noFill/>
              <a:ln w="317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9" name="그룹 18"/>
          <p:cNvGrpSpPr/>
          <p:nvPr/>
        </p:nvGrpSpPr>
        <p:grpSpPr>
          <a:xfrm>
            <a:off x="7538292" y="3548741"/>
            <a:ext cx="4191000" cy="1190625"/>
            <a:chOff x="7608184" y="3700772"/>
            <a:chExt cx="4191000" cy="1190625"/>
          </a:xfrm>
        </p:grpSpPr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608184" y="3700772"/>
              <a:ext cx="4191000" cy="1190625"/>
            </a:xfrm>
            <a:prstGeom prst="rect">
              <a:avLst/>
            </a:prstGeom>
          </p:spPr>
        </p:pic>
        <p:sp>
          <p:nvSpPr>
            <p:cNvPr id="18" name="직사각형 17"/>
            <p:cNvSpPr/>
            <p:nvPr/>
          </p:nvSpPr>
          <p:spPr>
            <a:xfrm>
              <a:off x="10265790" y="4524866"/>
              <a:ext cx="782424" cy="320511"/>
            </a:xfrm>
            <a:prstGeom prst="rect">
              <a:avLst/>
            </a:prstGeom>
            <a:noFill/>
            <a:ln w="317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5948598" y="4903160"/>
            <a:ext cx="3352800" cy="1695450"/>
            <a:chOff x="5590380" y="4903160"/>
            <a:chExt cx="3352800" cy="1695450"/>
          </a:xfrm>
        </p:grpSpPr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590380" y="4903160"/>
              <a:ext cx="3352800" cy="1695450"/>
            </a:xfrm>
            <a:prstGeom prst="rect">
              <a:avLst/>
            </a:prstGeom>
          </p:spPr>
        </p:pic>
        <p:sp>
          <p:nvSpPr>
            <p:cNvPr id="21" name="직사각형 20"/>
            <p:cNvSpPr/>
            <p:nvPr/>
          </p:nvSpPr>
          <p:spPr>
            <a:xfrm>
              <a:off x="8031637" y="6235693"/>
              <a:ext cx="876693" cy="315936"/>
            </a:xfrm>
            <a:prstGeom prst="rect">
              <a:avLst/>
            </a:prstGeom>
            <a:noFill/>
            <a:ln w="317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504706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432913" y="943086"/>
            <a:ext cx="7176796" cy="1783069"/>
            <a:chOff x="1147072" y="2166761"/>
            <a:chExt cx="9897856" cy="2524477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47072" y="2166761"/>
              <a:ext cx="9897856" cy="252447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3" name="직사각형 2"/>
            <p:cNvSpPr/>
            <p:nvPr/>
          </p:nvSpPr>
          <p:spPr>
            <a:xfrm>
              <a:off x="1168924" y="3657600"/>
              <a:ext cx="1894787" cy="292231"/>
            </a:xfrm>
            <a:prstGeom prst="rect">
              <a:avLst/>
            </a:prstGeom>
            <a:noFill/>
            <a:ln w="317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" name="직사각형 3"/>
            <p:cNvSpPr/>
            <p:nvPr/>
          </p:nvSpPr>
          <p:spPr>
            <a:xfrm>
              <a:off x="1147072" y="3940404"/>
              <a:ext cx="4952070" cy="273377"/>
            </a:xfrm>
            <a:prstGeom prst="rect">
              <a:avLst/>
            </a:prstGeom>
            <a:noFill/>
            <a:ln w="317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4021311" y="2869393"/>
            <a:ext cx="7869031" cy="3001330"/>
            <a:chOff x="4021311" y="2869393"/>
            <a:chExt cx="7869031" cy="3001330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21311" y="2869393"/>
              <a:ext cx="7869031" cy="3001330"/>
            </a:xfrm>
            <a:prstGeom prst="rect">
              <a:avLst/>
            </a:prstGeom>
          </p:spPr>
        </p:pic>
        <p:sp>
          <p:nvSpPr>
            <p:cNvPr id="7" name="직사각형 6"/>
            <p:cNvSpPr/>
            <p:nvPr/>
          </p:nvSpPr>
          <p:spPr>
            <a:xfrm>
              <a:off x="4374037" y="4506012"/>
              <a:ext cx="2714920" cy="254524"/>
            </a:xfrm>
            <a:prstGeom prst="rect">
              <a:avLst/>
            </a:prstGeom>
            <a:noFill/>
            <a:ln w="317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1826752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2911361" y="1659118"/>
            <a:ext cx="2739598" cy="3386649"/>
            <a:chOff x="4111472" y="1112363"/>
            <a:chExt cx="3319756" cy="4170397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11472" y="1112363"/>
              <a:ext cx="3319756" cy="417039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8" name="직사각형 7"/>
            <p:cNvSpPr/>
            <p:nvPr/>
          </p:nvSpPr>
          <p:spPr>
            <a:xfrm>
              <a:off x="4506012" y="3940404"/>
              <a:ext cx="2526384" cy="509048"/>
            </a:xfrm>
            <a:prstGeom prst="rect">
              <a:avLst/>
            </a:prstGeom>
            <a:noFill/>
            <a:ln w="317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543060" y="1659118"/>
            <a:ext cx="2179845" cy="3386649"/>
            <a:chOff x="2869822" y="1263192"/>
            <a:chExt cx="2735158" cy="4051864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69822" y="1263192"/>
              <a:ext cx="2735158" cy="405186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3" name="직사각형 2"/>
            <p:cNvSpPr/>
            <p:nvPr/>
          </p:nvSpPr>
          <p:spPr>
            <a:xfrm>
              <a:off x="3195687" y="3337088"/>
              <a:ext cx="2036189" cy="358219"/>
            </a:xfrm>
            <a:prstGeom prst="rect">
              <a:avLst/>
            </a:prstGeom>
            <a:noFill/>
            <a:ln w="317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직사각형 5"/>
          <p:cNvSpPr/>
          <p:nvPr/>
        </p:nvSpPr>
        <p:spPr>
          <a:xfrm>
            <a:off x="3236951" y="3479706"/>
            <a:ext cx="518239" cy="1625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3236951" y="3172735"/>
            <a:ext cx="1555188" cy="1747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/>
          <p:cNvGrpSpPr/>
          <p:nvPr/>
        </p:nvGrpSpPr>
        <p:grpSpPr>
          <a:xfrm>
            <a:off x="5839415" y="1654821"/>
            <a:ext cx="2707819" cy="2916585"/>
            <a:chOff x="5660306" y="923827"/>
            <a:chExt cx="2707819" cy="2916585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60306" y="923827"/>
              <a:ext cx="2707819" cy="291658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2" name="직사각형 11"/>
            <p:cNvSpPr/>
            <p:nvPr/>
          </p:nvSpPr>
          <p:spPr>
            <a:xfrm>
              <a:off x="6033154" y="2498103"/>
              <a:ext cx="622169" cy="2262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5938887" y="2825799"/>
              <a:ext cx="2158738" cy="379314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8735690" y="1654821"/>
            <a:ext cx="3157979" cy="2445838"/>
            <a:chOff x="8556581" y="919530"/>
            <a:chExt cx="3157979" cy="2445838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556581" y="919530"/>
              <a:ext cx="3157979" cy="244583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4" name="직사각형 13"/>
            <p:cNvSpPr/>
            <p:nvPr/>
          </p:nvSpPr>
          <p:spPr>
            <a:xfrm>
              <a:off x="10048973" y="3044858"/>
              <a:ext cx="461914" cy="320510"/>
            </a:xfrm>
            <a:prstGeom prst="rect">
              <a:avLst/>
            </a:prstGeom>
            <a:noFill/>
            <a:ln w="317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8932321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12739" y="1296610"/>
            <a:ext cx="2507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충돌 발생한 파일 편집</a:t>
            </a:r>
            <a:endParaRPr lang="ko-KR" altLang="en-US" dirty="0"/>
          </a:p>
        </p:txBody>
      </p:sp>
      <p:grpSp>
        <p:nvGrpSpPr>
          <p:cNvPr id="6" name="그룹 5"/>
          <p:cNvGrpSpPr/>
          <p:nvPr/>
        </p:nvGrpSpPr>
        <p:grpSpPr>
          <a:xfrm>
            <a:off x="3346511" y="374274"/>
            <a:ext cx="6441193" cy="2416059"/>
            <a:chOff x="430947" y="1411223"/>
            <a:chExt cx="8935697" cy="2791215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0947" y="1411223"/>
              <a:ext cx="8935697" cy="2791215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923827" y="3261674"/>
              <a:ext cx="2988297" cy="282804"/>
            </a:xfrm>
            <a:prstGeom prst="rect">
              <a:avLst/>
            </a:prstGeom>
            <a:noFill/>
            <a:ln w="317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4100660" y="2903456"/>
              <a:ext cx="4534293" cy="527901"/>
            </a:xfrm>
            <a:prstGeom prst="rect">
              <a:avLst/>
            </a:prstGeom>
            <a:noFill/>
            <a:ln w="317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5022" y="5157561"/>
            <a:ext cx="4944165" cy="1143160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grpSp>
        <p:nvGrpSpPr>
          <p:cNvPr id="10" name="그룹 9"/>
          <p:cNvGrpSpPr/>
          <p:nvPr/>
        </p:nvGrpSpPr>
        <p:grpSpPr>
          <a:xfrm>
            <a:off x="2545477" y="3008019"/>
            <a:ext cx="8043257" cy="1838237"/>
            <a:chOff x="2545477" y="3008019"/>
            <a:chExt cx="8043257" cy="1838237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45477" y="3008019"/>
              <a:ext cx="8043257" cy="183823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9" name="직사각형 8"/>
            <p:cNvSpPr/>
            <p:nvPr/>
          </p:nvSpPr>
          <p:spPr>
            <a:xfrm>
              <a:off x="6325386" y="4392072"/>
              <a:ext cx="329938" cy="309083"/>
            </a:xfrm>
            <a:prstGeom prst="rect">
              <a:avLst/>
            </a:prstGeom>
            <a:noFill/>
            <a:ln w="317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4122670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685155" y="1883733"/>
            <a:ext cx="4978334" cy="3091502"/>
            <a:chOff x="1733550" y="962025"/>
            <a:chExt cx="8724900" cy="4933950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33550" y="962025"/>
              <a:ext cx="8724900" cy="4933950"/>
            </a:xfrm>
            <a:prstGeom prst="rect">
              <a:avLst/>
            </a:prstGeom>
          </p:spPr>
        </p:pic>
        <p:sp>
          <p:nvSpPr>
            <p:cNvPr id="3" name="직사각형 2"/>
            <p:cNvSpPr/>
            <p:nvPr/>
          </p:nvSpPr>
          <p:spPr>
            <a:xfrm>
              <a:off x="1753386" y="1461155"/>
              <a:ext cx="650449" cy="546754"/>
            </a:xfrm>
            <a:prstGeom prst="rect">
              <a:avLst/>
            </a:prstGeom>
            <a:noFill/>
            <a:ln w="317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직사각형 3"/>
            <p:cNvSpPr/>
            <p:nvPr/>
          </p:nvSpPr>
          <p:spPr>
            <a:xfrm>
              <a:off x="9568206" y="5486245"/>
              <a:ext cx="890244" cy="371868"/>
            </a:xfrm>
            <a:prstGeom prst="rect">
              <a:avLst/>
            </a:prstGeom>
            <a:noFill/>
            <a:ln w="317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4053526" y="5524107"/>
              <a:ext cx="311084" cy="292231"/>
            </a:xfrm>
            <a:prstGeom prst="rect">
              <a:avLst/>
            </a:prstGeom>
            <a:noFill/>
            <a:ln w="317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6092914" y="1883732"/>
            <a:ext cx="5418745" cy="3091503"/>
            <a:chOff x="2999390" y="3414596"/>
            <a:chExt cx="5875857" cy="3320856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99390" y="3414596"/>
              <a:ext cx="5875857" cy="3320856"/>
            </a:xfrm>
            <a:prstGeom prst="rect">
              <a:avLst/>
            </a:prstGeom>
          </p:spPr>
        </p:pic>
        <p:sp>
          <p:nvSpPr>
            <p:cNvPr id="9" name="직사각형 8"/>
            <p:cNvSpPr/>
            <p:nvPr/>
          </p:nvSpPr>
          <p:spPr>
            <a:xfrm>
              <a:off x="3836709" y="3695307"/>
              <a:ext cx="490194" cy="443060"/>
            </a:xfrm>
            <a:prstGeom prst="rect">
              <a:avLst/>
            </a:prstGeom>
            <a:noFill/>
            <a:ln w="317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3459637" y="5175315"/>
              <a:ext cx="2477681" cy="282805"/>
            </a:xfrm>
            <a:prstGeom prst="rect">
              <a:avLst/>
            </a:prstGeom>
            <a:noFill/>
            <a:ln w="317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7475456" y="5948313"/>
              <a:ext cx="518474" cy="226244"/>
            </a:xfrm>
            <a:prstGeom prst="rect">
              <a:avLst/>
            </a:prstGeom>
            <a:noFill/>
            <a:ln w="317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6450151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500417" y="1008231"/>
            <a:ext cx="3138330" cy="4261353"/>
            <a:chOff x="943476" y="1243901"/>
            <a:chExt cx="3676525" cy="4882243"/>
          </a:xfrm>
        </p:grpSpPr>
        <p:grpSp>
          <p:nvGrpSpPr>
            <p:cNvPr id="7" name="그룹 6"/>
            <p:cNvGrpSpPr/>
            <p:nvPr/>
          </p:nvGrpSpPr>
          <p:grpSpPr>
            <a:xfrm>
              <a:off x="943476" y="1243901"/>
              <a:ext cx="1952898" cy="4143953"/>
              <a:chOff x="943476" y="1243901"/>
              <a:chExt cx="1952898" cy="4143953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43476" y="1243901"/>
                <a:ext cx="1952898" cy="4143953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4" name="직사각형 3"/>
              <p:cNvSpPr/>
              <p:nvPr/>
            </p:nvSpPr>
            <p:spPr>
              <a:xfrm>
                <a:off x="943476" y="3214540"/>
                <a:ext cx="1952898" cy="358219"/>
              </a:xfrm>
              <a:prstGeom prst="rect">
                <a:avLst/>
              </a:prstGeom>
              <a:noFill/>
              <a:ln w="317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6" name="그룹 5"/>
            <p:cNvGrpSpPr/>
            <p:nvPr/>
          </p:nvGrpSpPr>
          <p:grpSpPr>
            <a:xfrm>
              <a:off x="2047892" y="3315877"/>
              <a:ext cx="2572109" cy="2810267"/>
              <a:chOff x="3603314" y="2401477"/>
              <a:chExt cx="2572109" cy="2810267"/>
            </a:xfrm>
          </p:grpSpPr>
          <p:pic>
            <p:nvPicPr>
              <p:cNvPr id="3" name="그림 2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603314" y="2401477"/>
                <a:ext cx="2572109" cy="281026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5" name="직사각형 4"/>
              <p:cNvSpPr/>
              <p:nvPr/>
            </p:nvSpPr>
            <p:spPr>
              <a:xfrm>
                <a:off x="3603314" y="2401477"/>
                <a:ext cx="2572109" cy="275735"/>
              </a:xfrm>
              <a:prstGeom prst="rect">
                <a:avLst/>
              </a:prstGeom>
              <a:noFill/>
              <a:ln w="317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5" name="그룹 14"/>
          <p:cNvGrpSpPr/>
          <p:nvPr/>
        </p:nvGrpSpPr>
        <p:grpSpPr>
          <a:xfrm>
            <a:off x="3293467" y="623512"/>
            <a:ext cx="7738453" cy="3290090"/>
            <a:chOff x="3764807" y="1085426"/>
            <a:chExt cx="7738453" cy="3290090"/>
          </a:xfrm>
        </p:grpSpPr>
        <p:grpSp>
          <p:nvGrpSpPr>
            <p:cNvPr id="11" name="그룹 10"/>
            <p:cNvGrpSpPr/>
            <p:nvPr/>
          </p:nvGrpSpPr>
          <p:grpSpPr>
            <a:xfrm>
              <a:off x="3764807" y="1085426"/>
              <a:ext cx="5944430" cy="1971950"/>
              <a:chOff x="3764807" y="1085426"/>
              <a:chExt cx="5944430" cy="1971950"/>
            </a:xfrm>
          </p:grpSpPr>
          <p:pic>
            <p:nvPicPr>
              <p:cNvPr id="9" name="그림 8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764807" y="1085426"/>
                <a:ext cx="5944430" cy="197195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10" name="직사각형 9"/>
              <p:cNvSpPr/>
              <p:nvPr/>
            </p:nvSpPr>
            <p:spPr>
              <a:xfrm>
                <a:off x="4581491" y="1461155"/>
                <a:ext cx="5118690" cy="282804"/>
              </a:xfrm>
              <a:prstGeom prst="rect">
                <a:avLst/>
              </a:prstGeom>
              <a:noFill/>
              <a:ln w="317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4" name="그룹 13"/>
            <p:cNvGrpSpPr/>
            <p:nvPr/>
          </p:nvGrpSpPr>
          <p:grpSpPr>
            <a:xfrm>
              <a:off x="8607256" y="1498565"/>
              <a:ext cx="2896004" cy="2876951"/>
              <a:chOff x="8607256" y="1498565"/>
              <a:chExt cx="2896004" cy="2876951"/>
            </a:xfrm>
          </p:grpSpPr>
          <p:pic>
            <p:nvPicPr>
              <p:cNvPr id="12" name="그림 11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607256" y="1498565"/>
                <a:ext cx="2896004" cy="287695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13" name="직사각형 12"/>
              <p:cNvSpPr/>
              <p:nvPr/>
            </p:nvSpPr>
            <p:spPr>
              <a:xfrm>
                <a:off x="8607256" y="1743959"/>
                <a:ext cx="2896004" cy="226243"/>
              </a:xfrm>
              <a:prstGeom prst="rect">
                <a:avLst/>
              </a:prstGeom>
              <a:noFill/>
              <a:ln w="317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8" name="그룹 17"/>
          <p:cNvGrpSpPr/>
          <p:nvPr/>
        </p:nvGrpSpPr>
        <p:grpSpPr>
          <a:xfrm>
            <a:off x="5669045" y="3057376"/>
            <a:ext cx="4191000" cy="1190625"/>
            <a:chOff x="5942422" y="4158996"/>
            <a:chExt cx="4191000" cy="1190625"/>
          </a:xfrm>
        </p:grpSpPr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942422" y="4158996"/>
              <a:ext cx="4191000" cy="1190625"/>
            </a:xfrm>
            <a:prstGeom prst="rect">
              <a:avLst/>
            </a:prstGeom>
          </p:spPr>
        </p:pic>
        <p:sp>
          <p:nvSpPr>
            <p:cNvPr id="17" name="직사각형 16"/>
            <p:cNvSpPr/>
            <p:nvPr/>
          </p:nvSpPr>
          <p:spPr>
            <a:xfrm>
              <a:off x="8587819" y="4986780"/>
              <a:ext cx="801278" cy="292231"/>
            </a:xfrm>
            <a:prstGeom prst="rect">
              <a:avLst/>
            </a:prstGeom>
            <a:noFill/>
            <a:ln w="317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9" name="그림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37703" y="4471951"/>
            <a:ext cx="5725324" cy="198147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720830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324466" y="878359"/>
            <a:ext cx="5774676" cy="3275819"/>
            <a:chOff x="956062" y="909683"/>
            <a:chExt cx="9469171" cy="4963218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56062" y="909683"/>
              <a:ext cx="9469171" cy="4963218"/>
            </a:xfrm>
            <a:prstGeom prst="rect">
              <a:avLst/>
            </a:prstGeom>
          </p:spPr>
        </p:pic>
        <p:sp>
          <p:nvSpPr>
            <p:cNvPr id="3" name="직사각형 2"/>
            <p:cNvSpPr/>
            <p:nvPr/>
          </p:nvSpPr>
          <p:spPr>
            <a:xfrm>
              <a:off x="2149311" y="1432874"/>
              <a:ext cx="725864" cy="565608"/>
            </a:xfrm>
            <a:prstGeom prst="rect">
              <a:avLst/>
            </a:prstGeom>
            <a:noFill/>
            <a:ln w="317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직사각형 3"/>
            <p:cNvSpPr/>
            <p:nvPr/>
          </p:nvSpPr>
          <p:spPr>
            <a:xfrm>
              <a:off x="2017336" y="3091992"/>
              <a:ext cx="3673311" cy="299300"/>
            </a:xfrm>
            <a:prstGeom prst="rect">
              <a:avLst/>
            </a:prstGeom>
            <a:noFill/>
            <a:ln w="317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7899662" y="4619134"/>
              <a:ext cx="848412" cy="377072"/>
            </a:xfrm>
            <a:prstGeom prst="rect">
              <a:avLst/>
            </a:prstGeom>
            <a:noFill/>
            <a:ln w="317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5291576" y="2081175"/>
            <a:ext cx="6544878" cy="4309760"/>
            <a:chOff x="5244442" y="2420540"/>
            <a:chExt cx="6544878" cy="4309760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44442" y="2420540"/>
              <a:ext cx="6544878" cy="286484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84817" y="4558297"/>
              <a:ext cx="2457793" cy="217200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9" name="직사각형 8"/>
            <p:cNvSpPr/>
            <p:nvPr/>
          </p:nvSpPr>
          <p:spPr>
            <a:xfrm>
              <a:off x="5316718" y="2519311"/>
              <a:ext cx="980387" cy="346437"/>
            </a:xfrm>
            <a:prstGeom prst="rect">
              <a:avLst/>
            </a:prstGeom>
            <a:noFill/>
            <a:ln w="317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1" name="직선 화살표 연결선 10"/>
            <p:cNvCxnSpPr/>
            <p:nvPr/>
          </p:nvCxnSpPr>
          <p:spPr>
            <a:xfrm>
              <a:off x="6052008" y="2856322"/>
              <a:ext cx="952107" cy="1701975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865852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78541" y="218249"/>
            <a:ext cx="23087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4</a:t>
            </a:r>
            <a:r>
              <a:rPr lang="en-US" altLang="ko-KR" sz="2400" b="1" dirty="0" smtClean="0">
                <a:solidFill>
                  <a:srgbClr val="7030A0"/>
                </a:solidFill>
              </a:rPr>
              <a:t>. Pull request</a:t>
            </a:r>
            <a:endParaRPr lang="ko-KR" altLang="en-US" sz="2400" b="1" dirty="0">
              <a:solidFill>
                <a:srgbClr val="7030A0"/>
              </a:solidFill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436492" y="1224267"/>
            <a:ext cx="5295005" cy="2009128"/>
            <a:chOff x="1256624" y="1733313"/>
            <a:chExt cx="9678751" cy="3391373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56624" y="1733313"/>
              <a:ext cx="9678751" cy="3391373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3855563" y="2253006"/>
              <a:ext cx="575035" cy="584462"/>
            </a:xfrm>
            <a:prstGeom prst="rect">
              <a:avLst/>
            </a:prstGeom>
            <a:noFill/>
            <a:ln w="317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4015819" y="3874416"/>
              <a:ext cx="1348033" cy="311085"/>
            </a:xfrm>
            <a:prstGeom prst="rect">
              <a:avLst/>
            </a:prstGeom>
            <a:noFill/>
            <a:ln w="317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7202078" y="4685121"/>
              <a:ext cx="886120" cy="311085"/>
            </a:xfrm>
            <a:prstGeom prst="rect">
              <a:avLst/>
            </a:prstGeom>
            <a:noFill/>
            <a:ln w="317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546755" y="801278"/>
            <a:ext cx="2314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sample/</a:t>
            </a:r>
            <a:r>
              <a:rPr lang="en-US" altLang="ko-KR" dirty="0" err="1" smtClean="0"/>
              <a:t>pullRequest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212264" y="3233395"/>
            <a:ext cx="3187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anotherBranch.md </a:t>
            </a:r>
            <a:r>
              <a:rPr lang="ko-KR" altLang="en-US" dirty="0" smtClean="0"/>
              <a:t>파일 생성</a:t>
            </a:r>
            <a:endParaRPr lang="ko-KR" altLang="en-US" dirty="0"/>
          </a:p>
        </p:txBody>
      </p:sp>
      <p:grpSp>
        <p:nvGrpSpPr>
          <p:cNvPr id="13" name="그룹 12"/>
          <p:cNvGrpSpPr/>
          <p:nvPr/>
        </p:nvGrpSpPr>
        <p:grpSpPr>
          <a:xfrm>
            <a:off x="3931490" y="3724736"/>
            <a:ext cx="8068801" cy="2362530"/>
            <a:chOff x="3689103" y="3416101"/>
            <a:chExt cx="8068801" cy="2362530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89103" y="3416101"/>
              <a:ext cx="8068801" cy="2362530"/>
            </a:xfrm>
            <a:prstGeom prst="rect">
              <a:avLst/>
            </a:prstGeom>
          </p:spPr>
        </p:pic>
        <p:sp>
          <p:nvSpPr>
            <p:cNvPr id="11" name="직사각형 10"/>
            <p:cNvSpPr/>
            <p:nvPr/>
          </p:nvSpPr>
          <p:spPr>
            <a:xfrm>
              <a:off x="4091233" y="4626204"/>
              <a:ext cx="2996082" cy="313441"/>
            </a:xfrm>
            <a:prstGeom prst="rect">
              <a:avLst/>
            </a:prstGeom>
            <a:noFill/>
            <a:ln w="317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7381188" y="4242062"/>
              <a:ext cx="4232635" cy="1498862"/>
            </a:xfrm>
            <a:prstGeom prst="rect">
              <a:avLst/>
            </a:prstGeom>
            <a:noFill/>
            <a:ln w="317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0746952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그룹 32"/>
          <p:cNvGrpSpPr/>
          <p:nvPr/>
        </p:nvGrpSpPr>
        <p:grpSpPr>
          <a:xfrm>
            <a:off x="273337" y="1348525"/>
            <a:ext cx="5986365" cy="3289464"/>
            <a:chOff x="546411" y="1028013"/>
            <a:chExt cx="5986365" cy="3289464"/>
          </a:xfrm>
        </p:grpSpPr>
        <p:grpSp>
          <p:nvGrpSpPr>
            <p:cNvPr id="7" name="그룹 6"/>
            <p:cNvGrpSpPr/>
            <p:nvPr/>
          </p:nvGrpSpPr>
          <p:grpSpPr>
            <a:xfrm>
              <a:off x="546411" y="1028013"/>
              <a:ext cx="5986365" cy="3289464"/>
              <a:chOff x="1338262" y="962025"/>
              <a:chExt cx="9515475" cy="4933950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338262" y="962025"/>
                <a:ext cx="9515475" cy="4933950"/>
              </a:xfrm>
              <a:prstGeom prst="rect">
                <a:avLst/>
              </a:prstGeom>
            </p:spPr>
          </p:pic>
          <p:sp>
            <p:nvSpPr>
              <p:cNvPr id="3" name="직사각형 2"/>
              <p:cNvSpPr/>
              <p:nvPr/>
            </p:nvSpPr>
            <p:spPr>
              <a:xfrm>
                <a:off x="1366887" y="1517715"/>
                <a:ext cx="527901" cy="509048"/>
              </a:xfrm>
              <a:prstGeom prst="rect">
                <a:avLst/>
              </a:prstGeom>
              <a:noFill/>
              <a:ln w="317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" name="직사각형 3"/>
              <p:cNvSpPr/>
              <p:nvPr/>
            </p:nvSpPr>
            <p:spPr>
              <a:xfrm>
                <a:off x="4006392" y="3497343"/>
                <a:ext cx="1423447" cy="301659"/>
              </a:xfrm>
              <a:prstGeom prst="rect">
                <a:avLst/>
              </a:prstGeom>
              <a:noFill/>
              <a:ln w="317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" name="타원 4"/>
              <p:cNvSpPr/>
              <p:nvPr/>
            </p:nvSpPr>
            <p:spPr>
              <a:xfrm>
                <a:off x="3648173" y="5514680"/>
                <a:ext cx="301658" cy="301658"/>
              </a:xfrm>
              <a:prstGeom prst="ellipse">
                <a:avLst/>
              </a:prstGeom>
              <a:noFill/>
              <a:ln w="317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" name="직사각형 5"/>
              <p:cNvSpPr/>
              <p:nvPr/>
            </p:nvSpPr>
            <p:spPr>
              <a:xfrm>
                <a:off x="10011266" y="5533534"/>
                <a:ext cx="823617" cy="301659"/>
              </a:xfrm>
              <a:prstGeom prst="rect">
                <a:avLst/>
              </a:prstGeom>
              <a:noFill/>
              <a:ln w="317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8" name="타원 7"/>
            <p:cNvSpPr/>
            <p:nvPr/>
          </p:nvSpPr>
          <p:spPr>
            <a:xfrm>
              <a:off x="5118754" y="1379637"/>
              <a:ext cx="386499" cy="386499"/>
            </a:xfrm>
            <a:prstGeom prst="ellipse">
              <a:avLst/>
            </a:prstGeom>
            <a:noFill/>
            <a:ln w="317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866694" y="1353061"/>
              <a:ext cx="3786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 smtClean="0">
                  <a:solidFill>
                    <a:srgbClr val="FF0000"/>
                  </a:solidFill>
                </a:rPr>
                <a:t>1.</a:t>
              </a:r>
              <a:endParaRPr lang="ko-KR" alt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224982" y="2360091"/>
              <a:ext cx="3786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FF0000"/>
                  </a:solidFill>
                </a:rPr>
                <a:t>2</a:t>
              </a:r>
              <a:r>
                <a:rPr lang="en-US" altLang="ko-KR" b="1" dirty="0" smtClean="0">
                  <a:solidFill>
                    <a:srgbClr val="FF0000"/>
                  </a:solidFill>
                </a:rPr>
                <a:t>.</a:t>
              </a:r>
              <a:endParaRPr lang="ko-KR" alt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233394" y="3580499"/>
              <a:ext cx="3786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 smtClean="0">
                  <a:solidFill>
                    <a:srgbClr val="FF0000"/>
                  </a:solidFill>
                </a:rPr>
                <a:t>3.</a:t>
              </a:r>
              <a:endParaRPr lang="ko-KR" alt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627385" y="3927107"/>
              <a:ext cx="3786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 smtClean="0">
                  <a:solidFill>
                    <a:srgbClr val="FF0000"/>
                  </a:solidFill>
                </a:rPr>
                <a:t>4.</a:t>
              </a:r>
              <a:endParaRPr lang="ko-KR" alt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332414" y="1730133"/>
              <a:ext cx="3786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 smtClean="0">
                  <a:solidFill>
                    <a:srgbClr val="FF0000"/>
                  </a:solidFill>
                </a:rPr>
                <a:t>6.</a:t>
              </a:r>
              <a:endParaRPr lang="ko-KR" alt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1999620" y="3742441"/>
              <a:ext cx="1233774" cy="207390"/>
            </a:xfrm>
            <a:prstGeom prst="rect">
              <a:avLst/>
            </a:prstGeom>
            <a:noFill/>
            <a:ln w="317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5624132" y="3927107"/>
              <a:ext cx="3786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FF0000"/>
                  </a:solidFill>
                </a:rPr>
                <a:t>5</a:t>
              </a:r>
              <a:r>
                <a:rPr lang="en-US" altLang="ko-KR" b="1" dirty="0" smtClean="0">
                  <a:solidFill>
                    <a:srgbClr val="FF0000"/>
                  </a:solidFill>
                </a:rPr>
                <a:t>.</a:t>
              </a:r>
              <a:endParaRPr lang="ko-KR" altLang="en-US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6578437" y="1937687"/>
            <a:ext cx="5278705" cy="2604499"/>
            <a:chOff x="6656588" y="1617175"/>
            <a:chExt cx="5278705" cy="2604499"/>
          </a:xfrm>
        </p:grpSpPr>
        <p:pic>
          <p:nvPicPr>
            <p:cNvPr id="30" name="그림 2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56588" y="1617175"/>
              <a:ext cx="5278705" cy="260449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31" name="직사각형 30"/>
            <p:cNvSpPr/>
            <p:nvPr/>
          </p:nvSpPr>
          <p:spPr>
            <a:xfrm>
              <a:off x="10661715" y="1645456"/>
              <a:ext cx="1159497" cy="381307"/>
            </a:xfrm>
            <a:prstGeom prst="rect">
              <a:avLst/>
            </a:prstGeom>
            <a:noFill/>
            <a:ln w="317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1029802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/>
          <p:cNvGrpSpPr/>
          <p:nvPr/>
        </p:nvGrpSpPr>
        <p:grpSpPr>
          <a:xfrm>
            <a:off x="273377" y="688158"/>
            <a:ext cx="8823489" cy="4458878"/>
            <a:chOff x="732676" y="1071233"/>
            <a:chExt cx="10726647" cy="4715533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32676" y="1071233"/>
              <a:ext cx="10726647" cy="471553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3" name="직사각형 2"/>
            <p:cNvSpPr/>
            <p:nvPr/>
          </p:nvSpPr>
          <p:spPr>
            <a:xfrm>
              <a:off x="1376313" y="3289955"/>
              <a:ext cx="2243580" cy="641022"/>
            </a:xfrm>
            <a:prstGeom prst="rect">
              <a:avLst/>
            </a:prstGeom>
            <a:noFill/>
            <a:ln w="317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직사각형 3"/>
            <p:cNvSpPr/>
            <p:nvPr/>
          </p:nvSpPr>
          <p:spPr>
            <a:xfrm>
              <a:off x="6768445" y="5250730"/>
              <a:ext cx="1762813" cy="405352"/>
            </a:xfrm>
            <a:prstGeom prst="rect">
              <a:avLst/>
            </a:prstGeom>
            <a:noFill/>
            <a:ln w="317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489435" y="1626596"/>
              <a:ext cx="3786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 smtClean="0">
                  <a:solidFill>
                    <a:srgbClr val="FF0000"/>
                  </a:solidFill>
                </a:rPr>
                <a:t>1.</a:t>
              </a:r>
              <a:endParaRPr lang="ko-KR" alt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054284" y="1626596"/>
              <a:ext cx="3786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 smtClean="0">
                  <a:solidFill>
                    <a:srgbClr val="FF0000"/>
                  </a:solidFill>
                </a:rPr>
                <a:t>2.</a:t>
              </a:r>
              <a:endParaRPr lang="ko-KR" alt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667824" y="1626596"/>
              <a:ext cx="3786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 smtClean="0">
                  <a:solidFill>
                    <a:srgbClr val="FF0000"/>
                  </a:solidFill>
                </a:rPr>
                <a:t>3.</a:t>
              </a:r>
              <a:endParaRPr lang="ko-KR" alt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110805" y="2369824"/>
              <a:ext cx="3786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FF0000"/>
                  </a:solidFill>
                </a:rPr>
                <a:t>4</a:t>
              </a:r>
              <a:r>
                <a:rPr lang="en-US" altLang="ko-KR" b="1" dirty="0" smtClean="0">
                  <a:solidFill>
                    <a:srgbClr val="FF0000"/>
                  </a:solidFill>
                </a:rPr>
                <a:t>.</a:t>
              </a:r>
              <a:endParaRPr lang="ko-KR" alt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997683" y="3289955"/>
              <a:ext cx="3786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 smtClean="0">
                  <a:solidFill>
                    <a:srgbClr val="FF0000"/>
                  </a:solidFill>
                </a:rPr>
                <a:t>5.</a:t>
              </a:r>
              <a:endParaRPr lang="ko-KR" alt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8444858" y="2281287"/>
              <a:ext cx="3786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FF0000"/>
                  </a:solidFill>
                </a:rPr>
                <a:t>6</a:t>
              </a:r>
              <a:r>
                <a:rPr lang="en-US" altLang="ko-KR" b="1" dirty="0" smtClean="0">
                  <a:solidFill>
                    <a:srgbClr val="FF0000"/>
                  </a:solidFill>
                </a:rPr>
                <a:t>.</a:t>
              </a:r>
              <a:endParaRPr lang="ko-KR" alt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444858" y="2976316"/>
              <a:ext cx="3786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 smtClean="0">
                  <a:solidFill>
                    <a:srgbClr val="FF0000"/>
                  </a:solidFill>
                </a:rPr>
                <a:t>7.</a:t>
              </a:r>
              <a:endParaRPr lang="ko-KR" alt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8444858" y="3676007"/>
              <a:ext cx="3786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FF0000"/>
                  </a:solidFill>
                </a:rPr>
                <a:t>8</a:t>
              </a:r>
              <a:r>
                <a:rPr lang="en-US" altLang="ko-KR" b="1" dirty="0" smtClean="0">
                  <a:solidFill>
                    <a:srgbClr val="FF0000"/>
                  </a:solidFill>
                </a:rPr>
                <a:t>.</a:t>
              </a:r>
              <a:endParaRPr lang="ko-KR" altLang="en-US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8182466" y="781209"/>
            <a:ext cx="3723588" cy="5847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1. </a:t>
            </a:r>
            <a:r>
              <a:rPr lang="en-US" altLang="ko-KR" sz="1600" b="1" dirty="0" err="1" smtClean="0">
                <a:solidFill>
                  <a:srgbClr val="FF0000"/>
                </a:solidFill>
              </a:rPr>
              <a:t>base:master</a:t>
            </a:r>
            <a:r>
              <a:rPr lang="en-US" altLang="ko-KR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: </a:t>
            </a:r>
            <a:r>
              <a:rPr lang="ko-KR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병합된 </a:t>
            </a:r>
            <a:r>
              <a:rPr lang="ko-KR" altLang="en-US" sz="16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커밋이</a:t>
            </a:r>
            <a:r>
              <a:rPr lang="ko-KR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들어갈 </a:t>
            </a:r>
            <a:r>
              <a:rPr lang="ko-KR" altLang="en-US" sz="16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브랜치를</a:t>
            </a:r>
            <a:r>
              <a:rPr lang="ko-KR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정하는 </a:t>
            </a:r>
            <a:r>
              <a:rPr lang="ko-KR" altLang="en-US" sz="16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선택박스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182466" y="1477417"/>
            <a:ext cx="3723588" cy="107721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r>
              <a:rPr lang="en-US" altLang="ko-KR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en-US" altLang="ko-KR" sz="1600" b="1" dirty="0" smtClean="0">
                <a:solidFill>
                  <a:srgbClr val="FF0000"/>
                </a:solidFill>
              </a:rPr>
              <a:t>compare: sample/</a:t>
            </a:r>
            <a:r>
              <a:rPr lang="en-US" altLang="ko-KR" sz="1600" b="1" dirty="0" err="1" smtClean="0">
                <a:solidFill>
                  <a:srgbClr val="FF0000"/>
                </a:solidFill>
              </a:rPr>
              <a:t>pullRequest</a:t>
            </a:r>
            <a:r>
              <a:rPr lang="en-US" altLang="ko-KR" sz="1600" b="1" dirty="0" smtClean="0">
                <a:solidFill>
                  <a:srgbClr val="FF0000"/>
                </a:solidFill>
              </a:rPr>
              <a:t> </a:t>
            </a:r>
            <a:r>
              <a:rPr lang="en-US" altLang="ko-KR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: </a:t>
            </a:r>
            <a:r>
              <a:rPr lang="ko-KR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병합의 대상이 될</a:t>
            </a:r>
            <a:r>
              <a:rPr lang="en-US" altLang="ko-KR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즉 내가 만들어서 </a:t>
            </a:r>
            <a:r>
              <a:rPr lang="en-US" altLang="ko-KR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base </a:t>
            </a:r>
            <a:r>
              <a:rPr lang="ko-KR" altLang="en-US" sz="16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브랜치에</a:t>
            </a:r>
            <a:r>
              <a:rPr lang="ko-KR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반영시키고 싶은 </a:t>
            </a:r>
            <a:r>
              <a:rPr lang="ko-KR" altLang="en-US" sz="16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브랜치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182466" y="2644480"/>
            <a:ext cx="3723588" cy="132343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3. </a:t>
            </a:r>
            <a:r>
              <a:rPr lang="en-US" altLang="ko-KR" sz="1600" b="1" dirty="0" smtClean="0">
                <a:solidFill>
                  <a:srgbClr val="FF0000"/>
                </a:solidFill>
              </a:rPr>
              <a:t>Able to merge </a:t>
            </a:r>
            <a:r>
              <a:rPr lang="en-US" altLang="ko-KR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: base </a:t>
            </a:r>
            <a:r>
              <a:rPr lang="ko-KR" altLang="en-US" sz="16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브랜치와</a:t>
            </a:r>
            <a:r>
              <a:rPr lang="ko-KR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compare </a:t>
            </a:r>
            <a:r>
              <a:rPr lang="ko-KR" altLang="en-US" sz="16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브랜치가</a:t>
            </a:r>
            <a:r>
              <a:rPr lang="ko-KR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충돌없이 병합 될 </a:t>
            </a:r>
            <a:r>
              <a:rPr lang="ko-KR" altLang="en-US" sz="16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수있다는</a:t>
            </a:r>
            <a:r>
              <a:rPr lang="ko-KR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뜻</a:t>
            </a:r>
            <a:r>
              <a:rPr lang="en-US" altLang="ko-KR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en-US" altLang="ko-KR" sz="16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Github</a:t>
            </a:r>
            <a:r>
              <a:rPr lang="ko-KR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에서 자동으로 계산해서 보여줌</a:t>
            </a:r>
            <a:r>
              <a:rPr lang="en-US" altLang="ko-KR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만약 충돌이 난다면 빨간색으로 </a:t>
            </a:r>
            <a:r>
              <a:rPr lang="en-US" altLang="ko-KR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Conflict</a:t>
            </a:r>
            <a:r>
              <a:rPr lang="ko-KR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가 있다고 보여짐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8182466" y="4079352"/>
            <a:ext cx="3723588" cy="5847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4. </a:t>
            </a:r>
            <a:r>
              <a:rPr lang="ko-KR" altLang="en-US" sz="1600" b="1" dirty="0" smtClean="0">
                <a:solidFill>
                  <a:srgbClr val="FF0000"/>
                </a:solidFill>
              </a:rPr>
              <a:t>풀 </a:t>
            </a:r>
            <a:r>
              <a:rPr lang="ko-KR" altLang="en-US" sz="1600" b="1" dirty="0" err="1" smtClean="0">
                <a:solidFill>
                  <a:srgbClr val="FF0000"/>
                </a:solidFill>
              </a:rPr>
              <a:t>리퀘스트</a:t>
            </a:r>
            <a:r>
              <a:rPr lang="ko-KR" altLang="en-US" sz="1600" b="1" dirty="0" smtClean="0">
                <a:solidFill>
                  <a:srgbClr val="FF0000"/>
                </a:solidFill>
              </a:rPr>
              <a:t> 제목 </a:t>
            </a:r>
            <a:r>
              <a:rPr lang="en-US" altLang="ko-KR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: </a:t>
            </a:r>
            <a:r>
              <a:rPr lang="ko-KR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동료 개발자가 한 눈에 이해하기 쉬운 제목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182466" y="4775560"/>
            <a:ext cx="3723588" cy="107721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5. </a:t>
            </a:r>
            <a:r>
              <a:rPr lang="ko-KR" altLang="en-US" sz="1600" b="1" dirty="0" smtClean="0">
                <a:solidFill>
                  <a:srgbClr val="FF0000"/>
                </a:solidFill>
              </a:rPr>
              <a:t>풀 </a:t>
            </a:r>
            <a:r>
              <a:rPr lang="ko-KR" altLang="en-US" sz="1600" b="1" dirty="0" err="1" smtClean="0">
                <a:solidFill>
                  <a:srgbClr val="FF0000"/>
                </a:solidFill>
              </a:rPr>
              <a:t>리퀘스트</a:t>
            </a:r>
            <a:r>
              <a:rPr lang="ko-KR" altLang="en-US" sz="1600" b="1" dirty="0" smtClean="0">
                <a:solidFill>
                  <a:srgbClr val="FF0000"/>
                </a:solidFill>
              </a:rPr>
              <a:t> 내용 </a:t>
            </a:r>
            <a:r>
              <a:rPr lang="en-US" altLang="ko-KR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: </a:t>
            </a:r>
            <a:r>
              <a:rPr lang="ko-KR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동료 개발자가 코드를 이해하는 데 도움이 되는 설명</a:t>
            </a:r>
            <a:r>
              <a:rPr lang="en-US" altLang="ko-KR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6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스크린샷을</a:t>
            </a:r>
            <a:r>
              <a:rPr lang="ko-KR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첨부하거나 테스트 방법을 적으면 좋음</a:t>
            </a:r>
            <a:r>
              <a:rPr lang="en-US" altLang="ko-KR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58218" y="5268003"/>
            <a:ext cx="7729979" cy="5847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6. </a:t>
            </a:r>
            <a:r>
              <a:rPr lang="en-US" altLang="ko-KR" sz="1600" b="1" dirty="0" smtClean="0">
                <a:solidFill>
                  <a:srgbClr val="FF0000"/>
                </a:solidFill>
              </a:rPr>
              <a:t>Reviewers</a:t>
            </a:r>
            <a:r>
              <a:rPr lang="en-US" altLang="ko-KR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: </a:t>
            </a:r>
            <a:r>
              <a:rPr lang="ko-KR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저장소의 협력자가 여러 명이라면 몇 명을 콕 </a:t>
            </a:r>
            <a:r>
              <a:rPr lang="ko-KR" altLang="en-US" sz="16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찝어서</a:t>
            </a:r>
            <a:r>
              <a:rPr lang="ko-KR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이 풀 </a:t>
            </a:r>
            <a:r>
              <a:rPr lang="ko-KR" altLang="en-US" sz="16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리퀘스트를</a:t>
            </a:r>
            <a:r>
              <a:rPr lang="ko-KR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검토해 달라고 요청을 할 수 있음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58218" y="5933857"/>
            <a:ext cx="7729979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7. </a:t>
            </a:r>
            <a:r>
              <a:rPr lang="en-US" altLang="ko-KR" sz="1600" b="1" dirty="0" err="1" smtClean="0">
                <a:solidFill>
                  <a:srgbClr val="FF0000"/>
                </a:solidFill>
              </a:rPr>
              <a:t>Assigness</a:t>
            </a:r>
            <a:r>
              <a:rPr lang="en-US" altLang="ko-KR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: </a:t>
            </a:r>
            <a:r>
              <a:rPr lang="ko-KR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이 풀 </a:t>
            </a:r>
            <a:r>
              <a:rPr lang="ko-KR" altLang="en-US" sz="16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리퀘스트를</a:t>
            </a:r>
            <a:r>
              <a:rPr lang="ko-KR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담당하는 동료</a:t>
            </a:r>
            <a:r>
              <a:rPr lang="en-US" altLang="ko-KR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보통은 자기 자신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58218" y="6353490"/>
            <a:ext cx="7729979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8</a:t>
            </a:r>
            <a:r>
              <a:rPr lang="en-US" altLang="ko-KR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en-US" altLang="ko-KR" sz="1600" b="1" dirty="0" smtClean="0">
                <a:solidFill>
                  <a:srgbClr val="FF0000"/>
                </a:solidFill>
              </a:rPr>
              <a:t>Labels</a:t>
            </a:r>
            <a:r>
              <a:rPr lang="en-US" altLang="ko-KR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: </a:t>
            </a:r>
            <a:r>
              <a:rPr lang="ko-KR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라벨을 담</a:t>
            </a:r>
            <a:r>
              <a:rPr lang="en-US" altLang="ko-KR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예를 들어 </a:t>
            </a:r>
            <a:r>
              <a:rPr lang="en-US" altLang="ko-KR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[</a:t>
            </a:r>
            <a:r>
              <a:rPr lang="ko-KR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버그</a:t>
            </a:r>
            <a:r>
              <a:rPr lang="en-US" altLang="ko-KR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], [</a:t>
            </a:r>
            <a:r>
              <a:rPr lang="ko-KR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리뷰 필요</a:t>
            </a:r>
            <a:r>
              <a:rPr lang="en-US" altLang="ko-KR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], [</a:t>
            </a:r>
            <a:r>
              <a:rPr lang="ko-KR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프론트 </a:t>
            </a:r>
            <a:r>
              <a:rPr lang="ko-KR" altLang="en-US" sz="16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엔드</a:t>
            </a:r>
            <a:r>
              <a:rPr lang="en-US" altLang="ko-KR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], [</a:t>
            </a:r>
            <a:r>
              <a:rPr lang="ko-KR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백 </a:t>
            </a:r>
            <a:r>
              <a:rPr lang="ko-KR" altLang="en-US" sz="16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엔드</a:t>
            </a:r>
            <a:r>
              <a:rPr lang="en-US" altLang="ko-KR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], </a:t>
            </a:r>
            <a:r>
              <a:rPr lang="ko-KR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등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55945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150112" y="2539195"/>
            <a:ext cx="6017072" cy="3853838"/>
            <a:chOff x="2071126" y="661601"/>
            <a:chExt cx="8049748" cy="5534797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71126" y="661601"/>
              <a:ext cx="8049748" cy="553479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3" name="직사각형 2"/>
            <p:cNvSpPr/>
            <p:nvPr/>
          </p:nvSpPr>
          <p:spPr>
            <a:xfrm>
              <a:off x="2799761" y="5599522"/>
              <a:ext cx="1819373" cy="452487"/>
            </a:xfrm>
            <a:prstGeom prst="rect">
              <a:avLst/>
            </a:prstGeom>
            <a:noFill/>
            <a:ln w="317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2054711" y="1843775"/>
            <a:ext cx="6387860" cy="3696703"/>
            <a:chOff x="2071126" y="814022"/>
            <a:chExt cx="8049748" cy="5229955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71126" y="814022"/>
              <a:ext cx="8049748" cy="522995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6" name="직사각형 5"/>
            <p:cNvSpPr/>
            <p:nvPr/>
          </p:nvSpPr>
          <p:spPr>
            <a:xfrm>
              <a:off x="2865748" y="5458120"/>
              <a:ext cx="1300899" cy="443059"/>
            </a:xfrm>
            <a:prstGeom prst="rect">
              <a:avLst/>
            </a:prstGeom>
            <a:noFill/>
            <a:ln w="317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6826" y="1454009"/>
            <a:ext cx="5197519" cy="2967356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2" name="그룹 11"/>
          <p:cNvGrpSpPr/>
          <p:nvPr/>
        </p:nvGrpSpPr>
        <p:grpSpPr>
          <a:xfrm>
            <a:off x="5516026" y="902250"/>
            <a:ext cx="6564865" cy="2341421"/>
            <a:chOff x="1796885" y="2532362"/>
            <a:chExt cx="8849960" cy="3639058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96885" y="2532362"/>
              <a:ext cx="8849960" cy="363905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0" name="직사각형 9"/>
            <p:cNvSpPr/>
            <p:nvPr/>
          </p:nvSpPr>
          <p:spPr>
            <a:xfrm>
              <a:off x="3487918" y="2532362"/>
              <a:ext cx="1206630" cy="408801"/>
            </a:xfrm>
            <a:prstGeom prst="rect">
              <a:avLst/>
            </a:prstGeom>
            <a:noFill/>
            <a:ln w="317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3201181" y="5094381"/>
              <a:ext cx="690467" cy="382484"/>
            </a:xfrm>
            <a:prstGeom prst="rect">
              <a:avLst/>
            </a:prstGeom>
            <a:noFill/>
            <a:ln w="317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13110365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469312" y="629487"/>
            <a:ext cx="7316470" cy="1569780"/>
            <a:chOff x="1570993" y="2009577"/>
            <a:chExt cx="9050013" cy="2838846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70993" y="2009577"/>
              <a:ext cx="9050013" cy="283884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4" name="직사각형 3"/>
            <p:cNvSpPr/>
            <p:nvPr/>
          </p:nvSpPr>
          <p:spPr>
            <a:xfrm>
              <a:off x="3393649" y="2539195"/>
              <a:ext cx="499621" cy="562224"/>
            </a:xfrm>
            <a:prstGeom prst="rect">
              <a:avLst/>
            </a:prstGeom>
            <a:noFill/>
            <a:ln w="317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6466788" y="4044099"/>
              <a:ext cx="801278" cy="377266"/>
            </a:xfrm>
            <a:prstGeom prst="rect">
              <a:avLst/>
            </a:prstGeom>
            <a:noFill/>
            <a:ln w="317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1680906" y="2456634"/>
            <a:ext cx="3123309" cy="3907949"/>
            <a:chOff x="543718" y="1993230"/>
            <a:chExt cx="3793900" cy="4835144"/>
          </a:xfrm>
        </p:grpSpPr>
        <p:grpSp>
          <p:nvGrpSpPr>
            <p:cNvPr id="11" name="그룹 10"/>
            <p:cNvGrpSpPr/>
            <p:nvPr/>
          </p:nvGrpSpPr>
          <p:grpSpPr>
            <a:xfrm>
              <a:off x="543718" y="1993230"/>
              <a:ext cx="1981477" cy="3562847"/>
              <a:chOff x="543718" y="1993230"/>
              <a:chExt cx="1981477" cy="3562847"/>
            </a:xfrm>
          </p:grpSpPr>
          <p:pic>
            <p:nvPicPr>
              <p:cNvPr id="6" name="그림 5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43718" y="1993230"/>
                <a:ext cx="1981477" cy="356284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8" name="직사각형 7"/>
              <p:cNvSpPr/>
              <p:nvPr/>
            </p:nvSpPr>
            <p:spPr>
              <a:xfrm>
                <a:off x="543718" y="3987538"/>
                <a:ext cx="1981477" cy="292231"/>
              </a:xfrm>
              <a:prstGeom prst="rect">
                <a:avLst/>
              </a:prstGeom>
              <a:noFill/>
              <a:ln w="317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0" name="그룹 9"/>
            <p:cNvGrpSpPr/>
            <p:nvPr/>
          </p:nvGrpSpPr>
          <p:grpSpPr>
            <a:xfrm>
              <a:off x="1755983" y="4056212"/>
              <a:ext cx="2581635" cy="2772162"/>
              <a:chOff x="2915479" y="3768515"/>
              <a:chExt cx="2581635" cy="2772162"/>
            </a:xfrm>
          </p:grpSpPr>
          <p:pic>
            <p:nvPicPr>
              <p:cNvPr id="7" name="그림 6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915479" y="3768515"/>
                <a:ext cx="2581635" cy="2772162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9" name="직사각형 8"/>
              <p:cNvSpPr/>
              <p:nvPr/>
            </p:nvSpPr>
            <p:spPr>
              <a:xfrm>
                <a:off x="2915479" y="3768515"/>
                <a:ext cx="2581635" cy="228450"/>
              </a:xfrm>
              <a:prstGeom prst="rect">
                <a:avLst/>
              </a:prstGeom>
              <a:noFill/>
              <a:ln w="317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9" name="그룹 18"/>
          <p:cNvGrpSpPr/>
          <p:nvPr/>
        </p:nvGrpSpPr>
        <p:grpSpPr>
          <a:xfrm>
            <a:off x="5276480" y="2456634"/>
            <a:ext cx="5809441" cy="2722171"/>
            <a:chOff x="1557337" y="962025"/>
            <a:chExt cx="9077325" cy="4933950"/>
          </a:xfrm>
        </p:grpSpPr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57337" y="962025"/>
              <a:ext cx="9077325" cy="4933950"/>
            </a:xfrm>
            <a:prstGeom prst="rect">
              <a:avLst/>
            </a:prstGeom>
          </p:spPr>
        </p:pic>
        <p:sp>
          <p:nvSpPr>
            <p:cNvPr id="17" name="직사각형 16"/>
            <p:cNvSpPr/>
            <p:nvPr/>
          </p:nvSpPr>
          <p:spPr>
            <a:xfrm>
              <a:off x="2323294" y="1489435"/>
              <a:ext cx="608442" cy="621757"/>
            </a:xfrm>
            <a:prstGeom prst="rect">
              <a:avLst/>
            </a:prstGeom>
            <a:noFill/>
            <a:ln w="317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7913389" y="4463468"/>
              <a:ext cx="768698" cy="306495"/>
            </a:xfrm>
            <a:prstGeom prst="rect">
              <a:avLst/>
            </a:prstGeom>
            <a:noFill/>
            <a:ln w="317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0" name="그림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76480" y="5316444"/>
            <a:ext cx="6540032" cy="76465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9134931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25842" y="850180"/>
            <a:ext cx="13866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/>
              <a:t>Reference</a:t>
            </a:r>
            <a:endParaRPr lang="ko-KR" altLang="en-US" sz="20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1525178" y="1404800"/>
            <a:ext cx="10371447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/>
              <a:t>팀 개발을 위한 </a:t>
            </a:r>
            <a:r>
              <a:rPr lang="en-US" altLang="ko-KR" sz="1600" dirty="0" smtClean="0"/>
              <a:t>Git GitHub </a:t>
            </a:r>
            <a:r>
              <a:rPr lang="ko-KR" altLang="en-US" sz="1600" dirty="0" smtClean="0"/>
              <a:t>시작하기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정호영</a:t>
            </a:r>
            <a:r>
              <a:rPr lang="en-US" altLang="ko-KR" sz="1600" dirty="0" smtClean="0"/>
              <a:t>, </a:t>
            </a:r>
            <a:r>
              <a:rPr lang="ko-KR" altLang="en-US" sz="1600" dirty="0" err="1" smtClean="0"/>
              <a:t>진유림</a:t>
            </a:r>
            <a:r>
              <a:rPr lang="en-US" altLang="ko-KR" sz="1600" dirty="0" smtClean="0"/>
              <a:t>, </a:t>
            </a:r>
            <a:r>
              <a:rPr lang="ko-KR" altLang="en-US" sz="1600" dirty="0" err="1" smtClean="0"/>
              <a:t>한빛미디어</a:t>
            </a:r>
            <a:endParaRPr lang="en-US" altLang="ko-KR" sz="1600" dirty="0" smtClean="0"/>
          </a:p>
          <a:p>
            <a:r>
              <a:rPr lang="en-US" altLang="ko-KR" sz="1600" dirty="0">
                <a:hlinkClick r:id="rId2"/>
              </a:rPr>
              <a:t>https://</a:t>
            </a:r>
            <a:r>
              <a:rPr lang="en-US" altLang="ko-KR" sz="1600" dirty="0" smtClean="0">
                <a:hlinkClick r:id="rId2"/>
              </a:rPr>
              <a:t>docs.github.com/en</a:t>
            </a:r>
            <a:endParaRPr lang="en-US" altLang="ko-KR" sz="1600" dirty="0" smtClean="0"/>
          </a:p>
          <a:p>
            <a:r>
              <a:rPr lang="en-US" altLang="ko-KR" sz="1600" dirty="0">
                <a:hlinkClick r:id="rId3"/>
              </a:rPr>
              <a:t>https://</a:t>
            </a:r>
            <a:r>
              <a:rPr lang="en-US" altLang="ko-KR" sz="1600" dirty="0" smtClean="0">
                <a:hlinkClick r:id="rId3"/>
              </a:rPr>
              <a:t>confluence.curvc.com/pages/viewpage.action?pageId=31850647</a:t>
            </a:r>
            <a:endParaRPr lang="en-US" altLang="ko-KR" sz="1600" dirty="0" smtClean="0"/>
          </a:p>
          <a:p>
            <a:r>
              <a:rPr lang="en-US" altLang="ko-KR" sz="1600" dirty="0">
                <a:hlinkClick r:id="rId4"/>
              </a:rPr>
              <a:t>https://backlog.com/git-tutorial/kr</a:t>
            </a:r>
            <a:r>
              <a:rPr lang="en-US" altLang="ko-KR" sz="1600" dirty="0" smtClean="0">
                <a:hlinkClick r:id="rId4"/>
              </a:rPr>
              <a:t>/</a:t>
            </a:r>
            <a:endParaRPr lang="en-US" altLang="ko-KR" sz="1600" dirty="0" smtClean="0"/>
          </a:p>
          <a:p>
            <a:r>
              <a:rPr lang="en-US" altLang="ko-KR" sz="1600" dirty="0">
                <a:hlinkClick r:id="rId5"/>
              </a:rPr>
              <a:t>https://</a:t>
            </a:r>
            <a:r>
              <a:rPr lang="en-US" altLang="ko-KR" sz="1600" dirty="0" smtClean="0">
                <a:hlinkClick r:id="rId5"/>
              </a:rPr>
              <a:t>git-scm.com/book/ko/v2</a:t>
            </a:r>
            <a:endParaRPr lang="en-US" altLang="ko-KR" sz="1600" dirty="0" smtClean="0"/>
          </a:p>
          <a:p>
            <a:r>
              <a:rPr lang="en-US" altLang="ko-KR" sz="1600" dirty="0">
                <a:hlinkClick r:id="rId6"/>
              </a:rPr>
              <a:t>http://</a:t>
            </a:r>
            <a:r>
              <a:rPr lang="en-US" altLang="ko-KR" sz="1600" dirty="0" smtClean="0">
                <a:hlinkClick r:id="rId6"/>
              </a:rPr>
              <a:t>marklodato.github.io/visual-git-guide/index-ko.html</a:t>
            </a:r>
            <a:endParaRPr lang="en-US" altLang="ko-KR" sz="1600" dirty="0" smtClean="0"/>
          </a:p>
          <a:p>
            <a:r>
              <a:rPr lang="en-US" altLang="ko-KR" sz="1600" dirty="0">
                <a:hlinkClick r:id="rId7"/>
              </a:rPr>
              <a:t>http://think-like-a-git.net</a:t>
            </a:r>
            <a:r>
              <a:rPr lang="en-US" altLang="ko-KR" sz="1600" dirty="0" smtClean="0">
                <a:hlinkClick r:id="rId7"/>
              </a:rPr>
              <a:t>/</a:t>
            </a:r>
            <a:endParaRPr lang="en-US" altLang="ko-KR" sz="1600" dirty="0" smtClean="0"/>
          </a:p>
          <a:p>
            <a:r>
              <a:rPr lang="en-US" altLang="ko-KR" sz="1600" dirty="0" smtClean="0">
                <a:hlinkClick r:id="rId8"/>
              </a:rPr>
              <a:t>https</a:t>
            </a:r>
            <a:r>
              <a:rPr lang="en-US" altLang="ko-KR" sz="1600" dirty="0">
                <a:hlinkClick r:id="rId8"/>
              </a:rPr>
              <a:t>://medium.com/webeveloper/%EA%B9%83%ED%97%88%EB%B8%8C-%</a:t>
            </a:r>
            <a:r>
              <a:rPr lang="en-US" altLang="ko-KR" sz="1600" dirty="0" smtClean="0">
                <a:hlinkClick r:id="rId8"/>
              </a:rPr>
              <a:t>EC%82%AC%EC%9A%A9%EB%B0%A9%EB%B2%95-github-tutorials-4a63f31bb6a5</a:t>
            </a:r>
            <a:endParaRPr lang="en-US" altLang="ko-KR" sz="1600" dirty="0" smtClean="0"/>
          </a:p>
          <a:p>
            <a:r>
              <a:rPr lang="en-US" altLang="ko-KR" sz="1600" dirty="0">
                <a:hlinkClick r:id="rId9"/>
              </a:rPr>
              <a:t>https://</a:t>
            </a:r>
            <a:r>
              <a:rPr lang="en-US" altLang="ko-KR" sz="1600" dirty="0" smtClean="0">
                <a:hlinkClick r:id="rId9"/>
              </a:rPr>
              <a:t>ebbnflow.tistory.com/196</a:t>
            </a:r>
            <a:endParaRPr lang="en-US" altLang="ko-KR" sz="1600" dirty="0" smtClean="0"/>
          </a:p>
          <a:p>
            <a:r>
              <a:rPr lang="en-US" altLang="ko-KR" sz="1600" dirty="0">
                <a:hlinkClick r:id="rId10"/>
              </a:rPr>
              <a:t>https://</a:t>
            </a:r>
            <a:r>
              <a:rPr lang="en-US" altLang="ko-KR" sz="1600" dirty="0" smtClean="0">
                <a:hlinkClick r:id="rId10"/>
              </a:rPr>
              <a:t>www.lesstif.com/gitbook/commit-branch-merge-51282416.html</a:t>
            </a:r>
            <a:endParaRPr lang="en-US" altLang="ko-KR" sz="1600" dirty="0" smtClean="0"/>
          </a:p>
          <a:p>
            <a:r>
              <a:rPr lang="ko-KR" altLang="en-US" sz="1600" dirty="0" smtClean="0"/>
              <a:t>학생인증하기</a:t>
            </a:r>
            <a:endParaRPr lang="en-US" altLang="ko-KR" sz="1600" dirty="0" smtClean="0"/>
          </a:p>
          <a:p>
            <a:r>
              <a:rPr lang="en-US" altLang="ko-KR" sz="1600" dirty="0">
                <a:hlinkClick r:id="rId11"/>
              </a:rPr>
              <a:t>https://</a:t>
            </a:r>
            <a:r>
              <a:rPr lang="en-US" altLang="ko-KR" sz="1600" dirty="0" smtClean="0">
                <a:hlinkClick r:id="rId11"/>
              </a:rPr>
              <a:t>goddaehee.tistory.com/219?category=381481</a:t>
            </a:r>
            <a:endParaRPr lang="en-US" altLang="ko-KR" sz="1600" dirty="0" smtClean="0"/>
          </a:p>
          <a:p>
            <a:r>
              <a:rPr lang="en-US" altLang="ko-KR" sz="1600" dirty="0">
                <a:hlinkClick r:id="rId12"/>
              </a:rPr>
              <a:t>https://</a:t>
            </a:r>
            <a:r>
              <a:rPr lang="en-US" altLang="ko-KR" sz="1600" dirty="0" smtClean="0">
                <a:hlinkClick r:id="rId12"/>
              </a:rPr>
              <a:t>opentutorials.org/course/2708/15242</a:t>
            </a:r>
            <a:endParaRPr lang="en-US" altLang="ko-KR" sz="1600" dirty="0" smtClean="0"/>
          </a:p>
          <a:p>
            <a:r>
              <a:rPr lang="en-US" altLang="ko-KR" sz="1600" dirty="0">
                <a:hlinkClick r:id="rId13"/>
              </a:rPr>
              <a:t>https://</a:t>
            </a:r>
            <a:r>
              <a:rPr lang="en-US" altLang="ko-KR" sz="1600" dirty="0" smtClean="0">
                <a:hlinkClick r:id="rId13"/>
              </a:rPr>
              <a:t>uxgjs.tistory.com/category/WEB%EA%B0%9C%EB%B0%9C%EC%9D%B4%EC%95%BC%EA%B8%B0/Git</a:t>
            </a:r>
            <a:endParaRPr lang="en-US" altLang="ko-KR" sz="1600" dirty="0" smtClean="0"/>
          </a:p>
          <a:p>
            <a:r>
              <a:rPr lang="en-US" altLang="ko-KR" sz="1600" dirty="0">
                <a:hlinkClick r:id="rId14"/>
              </a:rPr>
              <a:t>https://www.yalco.kr/01_git</a:t>
            </a:r>
            <a:r>
              <a:rPr lang="en-US" altLang="ko-KR" sz="1600" dirty="0" smtClean="0">
                <a:hlinkClick r:id="rId14"/>
              </a:rPr>
              <a:t>/</a:t>
            </a:r>
            <a:endParaRPr lang="en-US" altLang="ko-KR" sz="1600" dirty="0" smtClean="0"/>
          </a:p>
          <a:p>
            <a:r>
              <a:rPr lang="en-US" altLang="ko-KR" sz="1600" dirty="0">
                <a:hlinkClick r:id="rId15"/>
              </a:rPr>
              <a:t>http://try.github.io</a:t>
            </a:r>
            <a:r>
              <a:rPr lang="en-US" altLang="ko-KR" sz="1600" dirty="0" smtClean="0">
                <a:hlinkClick r:id="rId15"/>
              </a:rPr>
              <a:t>/</a:t>
            </a:r>
            <a:endParaRPr lang="en-US" altLang="ko-KR" sz="1600" dirty="0" smtClean="0"/>
          </a:p>
          <a:p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270133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137608" y="788465"/>
            <a:ext cx="3788892" cy="2344396"/>
            <a:chOff x="722070" y="1110821"/>
            <a:chExt cx="4436147" cy="2707219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22070" y="1110821"/>
              <a:ext cx="4436147" cy="270721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3" name="직사각형 2"/>
            <p:cNvSpPr/>
            <p:nvPr/>
          </p:nvSpPr>
          <p:spPr>
            <a:xfrm>
              <a:off x="4543720" y="3403076"/>
              <a:ext cx="509047" cy="301658"/>
            </a:xfrm>
            <a:prstGeom prst="rect">
              <a:avLst/>
            </a:prstGeom>
            <a:noFill/>
            <a:ln w="317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4052875" y="788465"/>
            <a:ext cx="3802307" cy="2453733"/>
            <a:chOff x="5348877" y="1063687"/>
            <a:chExt cx="4513383" cy="2754353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48877" y="1063687"/>
              <a:ext cx="4513383" cy="275435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7" name="직사각형 6"/>
            <p:cNvSpPr/>
            <p:nvPr/>
          </p:nvSpPr>
          <p:spPr>
            <a:xfrm>
              <a:off x="9219414" y="3393649"/>
              <a:ext cx="556182" cy="301658"/>
            </a:xfrm>
            <a:prstGeom prst="rect">
              <a:avLst/>
            </a:prstGeom>
            <a:noFill/>
            <a:ln w="317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7981557" y="799107"/>
            <a:ext cx="3820802" cy="2340019"/>
            <a:chOff x="2662237" y="1333500"/>
            <a:chExt cx="6867525" cy="4191000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62237" y="1333500"/>
              <a:ext cx="6867525" cy="4191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0" name="직사각형 9"/>
            <p:cNvSpPr/>
            <p:nvPr/>
          </p:nvSpPr>
          <p:spPr>
            <a:xfrm>
              <a:off x="8559538" y="4873658"/>
              <a:ext cx="791852" cy="490194"/>
            </a:xfrm>
            <a:prstGeom prst="rect">
              <a:avLst/>
            </a:prstGeom>
            <a:noFill/>
            <a:ln w="317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5622969" y="3904437"/>
            <a:ext cx="3849847" cy="920343"/>
            <a:chOff x="5313007" y="3915608"/>
            <a:chExt cx="5086567" cy="1556422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13007" y="3915608"/>
              <a:ext cx="5086567" cy="1556422"/>
            </a:xfrm>
            <a:prstGeom prst="rect">
              <a:avLst/>
            </a:prstGeom>
          </p:spPr>
        </p:pic>
        <p:sp>
          <p:nvSpPr>
            <p:cNvPr id="16" name="직사각형 15"/>
            <p:cNvSpPr/>
            <p:nvPr/>
          </p:nvSpPr>
          <p:spPr>
            <a:xfrm>
              <a:off x="9426804" y="5026933"/>
              <a:ext cx="904973" cy="384053"/>
            </a:xfrm>
            <a:prstGeom prst="rect">
              <a:avLst/>
            </a:prstGeom>
            <a:noFill/>
            <a:ln w="317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213023" y="3511175"/>
            <a:ext cx="4737804" cy="2229832"/>
            <a:chOff x="213023" y="3511175"/>
            <a:chExt cx="4737804" cy="2229832"/>
          </a:xfrm>
        </p:grpSpPr>
        <p:grpSp>
          <p:nvGrpSpPr>
            <p:cNvPr id="14" name="그룹 13"/>
            <p:cNvGrpSpPr/>
            <p:nvPr/>
          </p:nvGrpSpPr>
          <p:grpSpPr>
            <a:xfrm>
              <a:off x="213023" y="3511175"/>
              <a:ext cx="4737804" cy="2229832"/>
              <a:chOff x="2662237" y="1333500"/>
              <a:chExt cx="6867525" cy="4191000"/>
            </a:xfrm>
          </p:grpSpPr>
          <p:pic>
            <p:nvPicPr>
              <p:cNvPr id="12" name="그림 11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662237" y="1333500"/>
                <a:ext cx="6867525" cy="419100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13" name="직사각형 12"/>
              <p:cNvSpPr/>
              <p:nvPr/>
            </p:nvSpPr>
            <p:spPr>
              <a:xfrm>
                <a:off x="8568965" y="4883084"/>
                <a:ext cx="791851" cy="454790"/>
              </a:xfrm>
              <a:prstGeom prst="rect">
                <a:avLst/>
              </a:prstGeom>
              <a:noFill/>
              <a:ln w="317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8" name="직사각형 17"/>
            <p:cNvSpPr/>
            <p:nvPr/>
          </p:nvSpPr>
          <p:spPr>
            <a:xfrm>
              <a:off x="1857080" y="4044099"/>
              <a:ext cx="509047" cy="14488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1838225" y="4289195"/>
              <a:ext cx="1478593" cy="15082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62608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391482" y="1025566"/>
            <a:ext cx="3812181" cy="2450424"/>
            <a:chOff x="656124" y="999786"/>
            <a:chExt cx="4553619" cy="3016033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6124" y="999786"/>
              <a:ext cx="4553619" cy="301603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3" name="직사각형 2"/>
            <p:cNvSpPr/>
            <p:nvPr/>
          </p:nvSpPr>
          <p:spPr>
            <a:xfrm>
              <a:off x="1555422" y="2460667"/>
              <a:ext cx="961534" cy="225971"/>
            </a:xfrm>
            <a:prstGeom prst="rect">
              <a:avLst/>
            </a:prstGeom>
            <a:noFill/>
            <a:ln w="317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4654855" y="1025566"/>
            <a:ext cx="3662852" cy="2921763"/>
            <a:chOff x="4361330" y="650996"/>
            <a:chExt cx="3662852" cy="2921763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61330" y="650996"/>
              <a:ext cx="3662852" cy="2921763"/>
            </a:xfrm>
            <a:prstGeom prst="rect">
              <a:avLst/>
            </a:prstGeom>
          </p:spPr>
        </p:pic>
        <p:sp>
          <p:nvSpPr>
            <p:cNvPr id="6" name="직사각형 5"/>
            <p:cNvSpPr/>
            <p:nvPr/>
          </p:nvSpPr>
          <p:spPr>
            <a:xfrm>
              <a:off x="5356398" y="1102935"/>
              <a:ext cx="2448997" cy="301658"/>
            </a:xfrm>
            <a:prstGeom prst="rect">
              <a:avLst/>
            </a:prstGeom>
            <a:noFill/>
            <a:ln w="317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5394106" y="2620651"/>
              <a:ext cx="2448997" cy="301658"/>
            </a:xfrm>
            <a:prstGeom prst="rect">
              <a:avLst/>
            </a:prstGeom>
            <a:noFill/>
            <a:ln w="317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8768899" y="654615"/>
            <a:ext cx="3131006" cy="5439266"/>
            <a:chOff x="8768899" y="654615"/>
            <a:chExt cx="3131006" cy="5439266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768899" y="654615"/>
              <a:ext cx="3131006" cy="543926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4" name="직사각형 13"/>
            <p:cNvSpPr/>
            <p:nvPr/>
          </p:nvSpPr>
          <p:spPr>
            <a:xfrm>
              <a:off x="10303497" y="5401560"/>
              <a:ext cx="1234911" cy="301657"/>
            </a:xfrm>
            <a:prstGeom prst="rect">
              <a:avLst/>
            </a:prstGeom>
            <a:noFill/>
            <a:ln w="317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123225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/>
          <p:cNvGrpSpPr/>
          <p:nvPr/>
        </p:nvGrpSpPr>
        <p:grpSpPr>
          <a:xfrm>
            <a:off x="1807418" y="704178"/>
            <a:ext cx="2637687" cy="2382204"/>
            <a:chOff x="1807418" y="704178"/>
            <a:chExt cx="2637687" cy="2382204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07418" y="704178"/>
              <a:ext cx="2637687" cy="238220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1" name="직사각형 10"/>
            <p:cNvSpPr/>
            <p:nvPr/>
          </p:nvSpPr>
          <p:spPr>
            <a:xfrm>
              <a:off x="2234152" y="1800520"/>
              <a:ext cx="1762812" cy="292231"/>
            </a:xfrm>
            <a:prstGeom prst="rect">
              <a:avLst/>
            </a:prstGeom>
            <a:noFill/>
            <a:ln w="317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2234152" y="2130949"/>
              <a:ext cx="1762812" cy="292231"/>
            </a:xfrm>
            <a:prstGeom prst="rect">
              <a:avLst/>
            </a:prstGeom>
            <a:noFill/>
            <a:ln w="317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4986171" y="653572"/>
            <a:ext cx="2216067" cy="2954755"/>
            <a:chOff x="4986171" y="653572"/>
            <a:chExt cx="2216067" cy="2954755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86171" y="653572"/>
              <a:ext cx="2216067" cy="295475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0" name="직사각형 9"/>
            <p:cNvSpPr/>
            <p:nvPr/>
          </p:nvSpPr>
          <p:spPr>
            <a:xfrm>
              <a:off x="5354424" y="2064470"/>
              <a:ext cx="537328" cy="18853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5354424" y="2475550"/>
              <a:ext cx="1574277" cy="266582"/>
            </a:xfrm>
            <a:prstGeom prst="rect">
              <a:avLst/>
            </a:prstGeom>
            <a:noFill/>
            <a:ln w="317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5354424" y="2776685"/>
              <a:ext cx="1574277" cy="266582"/>
            </a:xfrm>
            <a:prstGeom prst="rect">
              <a:avLst/>
            </a:prstGeom>
            <a:noFill/>
            <a:ln w="317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7521984" y="704178"/>
            <a:ext cx="2455822" cy="2107438"/>
            <a:chOff x="7521984" y="704178"/>
            <a:chExt cx="2455822" cy="2107438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521984" y="704178"/>
              <a:ext cx="2455822" cy="2107438"/>
            </a:xfrm>
            <a:prstGeom prst="rect">
              <a:avLst/>
            </a:prstGeom>
          </p:spPr>
        </p:pic>
        <p:sp>
          <p:nvSpPr>
            <p:cNvPr id="18" name="직사각형 17"/>
            <p:cNvSpPr/>
            <p:nvPr/>
          </p:nvSpPr>
          <p:spPr>
            <a:xfrm>
              <a:off x="8993171" y="2554664"/>
              <a:ext cx="509047" cy="209298"/>
            </a:xfrm>
            <a:prstGeom prst="rect">
              <a:avLst/>
            </a:prstGeom>
            <a:noFill/>
            <a:ln w="317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3490912" y="3412461"/>
            <a:ext cx="4801680" cy="3213527"/>
            <a:chOff x="1193767" y="933745"/>
            <a:chExt cx="4801680" cy="3213527"/>
          </a:xfrm>
        </p:grpSpPr>
        <p:grpSp>
          <p:nvGrpSpPr>
            <p:cNvPr id="4" name="그룹 3"/>
            <p:cNvGrpSpPr/>
            <p:nvPr/>
          </p:nvGrpSpPr>
          <p:grpSpPr>
            <a:xfrm>
              <a:off x="1193767" y="933745"/>
              <a:ext cx="4801680" cy="3213527"/>
              <a:chOff x="1193767" y="933745"/>
              <a:chExt cx="4801680" cy="321352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93767" y="933745"/>
                <a:ext cx="4801680" cy="3213527"/>
              </a:xfrm>
              <a:prstGeom prst="rect">
                <a:avLst/>
              </a:prstGeom>
            </p:spPr>
          </p:pic>
          <p:sp>
            <p:nvSpPr>
              <p:cNvPr id="3" name="직사각형 2"/>
              <p:cNvSpPr/>
              <p:nvPr/>
            </p:nvSpPr>
            <p:spPr>
              <a:xfrm>
                <a:off x="4345757" y="2498103"/>
                <a:ext cx="584462" cy="235670"/>
              </a:xfrm>
              <a:prstGeom prst="rect">
                <a:avLst/>
              </a:prstGeom>
              <a:noFill/>
              <a:ln w="317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5" name="직사각형 4"/>
            <p:cNvSpPr/>
            <p:nvPr/>
          </p:nvSpPr>
          <p:spPr>
            <a:xfrm>
              <a:off x="2856322" y="2894029"/>
              <a:ext cx="2073897" cy="433633"/>
            </a:xfrm>
            <a:prstGeom prst="rect">
              <a:avLst/>
            </a:prstGeom>
            <a:noFill/>
            <a:ln w="317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6202432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89548" y="237627"/>
            <a:ext cx="46741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</a:rPr>
              <a:t>2</a:t>
            </a:r>
            <a:r>
              <a:rPr lang="en-US" altLang="ko-KR" sz="2400" b="1" dirty="0" smtClean="0">
                <a:solidFill>
                  <a:srgbClr val="7030A0"/>
                </a:solidFill>
              </a:rPr>
              <a:t>. Visual Studio Code </a:t>
            </a:r>
            <a:r>
              <a:rPr lang="ko-KR" altLang="en-US" sz="2400" b="1" dirty="0" smtClean="0">
                <a:solidFill>
                  <a:srgbClr val="7030A0"/>
                </a:solidFill>
              </a:rPr>
              <a:t>설치하기</a:t>
            </a:r>
            <a:endParaRPr lang="ko-KR" altLang="en-US" sz="2400" b="1" dirty="0">
              <a:solidFill>
                <a:srgbClr val="7030A0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344988" y="1141804"/>
            <a:ext cx="35445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/>
              <a:t>https://code.visualstudio.com/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474235" y="1680549"/>
            <a:ext cx="2700359" cy="2606317"/>
            <a:chOff x="1189189" y="1694014"/>
            <a:chExt cx="2700359" cy="2606317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89189" y="1694014"/>
              <a:ext cx="2700359" cy="2606317"/>
            </a:xfrm>
            <a:prstGeom prst="rect">
              <a:avLst/>
            </a:prstGeom>
          </p:spPr>
        </p:pic>
        <p:sp>
          <p:nvSpPr>
            <p:cNvPr id="5" name="직사각형 4"/>
            <p:cNvSpPr/>
            <p:nvPr/>
          </p:nvSpPr>
          <p:spPr>
            <a:xfrm>
              <a:off x="1470581" y="2968891"/>
              <a:ext cx="2083324" cy="622721"/>
            </a:xfrm>
            <a:prstGeom prst="rect">
              <a:avLst/>
            </a:prstGeom>
            <a:noFill/>
            <a:ln w="317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474235" y="4521774"/>
            <a:ext cx="2210108" cy="485843"/>
            <a:chOff x="1434314" y="4750927"/>
            <a:chExt cx="2210108" cy="485843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34314" y="4750927"/>
              <a:ext cx="2210108" cy="48584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8" name="직사각형 7"/>
            <p:cNvSpPr/>
            <p:nvPr/>
          </p:nvSpPr>
          <p:spPr>
            <a:xfrm>
              <a:off x="1545996" y="4788635"/>
              <a:ext cx="1998482" cy="414962"/>
            </a:xfrm>
            <a:prstGeom prst="rect">
              <a:avLst/>
            </a:prstGeom>
            <a:noFill/>
            <a:ln w="317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3484328" y="1680549"/>
            <a:ext cx="4038895" cy="3133858"/>
            <a:chOff x="4524753" y="1654777"/>
            <a:chExt cx="4038895" cy="3133858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24753" y="1654777"/>
              <a:ext cx="4038895" cy="3133858"/>
            </a:xfrm>
            <a:prstGeom prst="rect">
              <a:avLst/>
            </a:prstGeom>
          </p:spPr>
        </p:pic>
        <p:sp>
          <p:nvSpPr>
            <p:cNvPr id="12" name="직사각형 11"/>
            <p:cNvSpPr/>
            <p:nvPr/>
          </p:nvSpPr>
          <p:spPr>
            <a:xfrm>
              <a:off x="4687330" y="4100660"/>
              <a:ext cx="780217" cy="237378"/>
            </a:xfrm>
            <a:prstGeom prst="rect">
              <a:avLst/>
            </a:prstGeom>
            <a:noFill/>
            <a:ln w="317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7352907" y="4513549"/>
              <a:ext cx="593889" cy="237378"/>
            </a:xfrm>
            <a:prstGeom prst="rect">
              <a:avLst/>
            </a:prstGeom>
            <a:noFill/>
            <a:ln w="317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7832957" y="1680549"/>
            <a:ext cx="4038895" cy="3133858"/>
            <a:chOff x="7832957" y="1680549"/>
            <a:chExt cx="4038895" cy="3133858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832957" y="1680549"/>
              <a:ext cx="4038895" cy="3133858"/>
            </a:xfrm>
            <a:prstGeom prst="rect">
              <a:avLst/>
            </a:prstGeom>
          </p:spPr>
        </p:pic>
        <p:sp>
          <p:nvSpPr>
            <p:cNvPr id="16" name="타원 15"/>
            <p:cNvSpPr/>
            <p:nvPr/>
          </p:nvSpPr>
          <p:spPr>
            <a:xfrm>
              <a:off x="8041064" y="3007150"/>
              <a:ext cx="282804" cy="282804"/>
            </a:xfrm>
            <a:prstGeom prst="ellipse">
              <a:avLst/>
            </a:prstGeom>
            <a:noFill/>
            <a:ln w="317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10642862" y="4531201"/>
              <a:ext cx="650450" cy="254925"/>
            </a:xfrm>
            <a:prstGeom prst="rect">
              <a:avLst/>
            </a:prstGeom>
            <a:noFill/>
            <a:ln w="317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991061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457692" y="1153213"/>
            <a:ext cx="4142589" cy="3126556"/>
            <a:chOff x="863044" y="1106079"/>
            <a:chExt cx="4515451" cy="3503628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63044" y="1106079"/>
              <a:ext cx="4515451" cy="3503628"/>
            </a:xfrm>
            <a:prstGeom prst="rect">
              <a:avLst/>
            </a:prstGeom>
          </p:spPr>
        </p:pic>
        <p:sp>
          <p:nvSpPr>
            <p:cNvPr id="3" name="직사각형 2"/>
            <p:cNvSpPr/>
            <p:nvPr/>
          </p:nvSpPr>
          <p:spPr>
            <a:xfrm>
              <a:off x="4053526" y="4308049"/>
              <a:ext cx="650449" cy="254524"/>
            </a:xfrm>
            <a:prstGeom prst="rect">
              <a:avLst/>
            </a:prstGeom>
            <a:noFill/>
            <a:ln w="317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4594" y="1153213"/>
            <a:ext cx="2765968" cy="2146169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7734875" y="1153213"/>
            <a:ext cx="4029483" cy="3126556"/>
            <a:chOff x="7489778" y="1106079"/>
            <a:chExt cx="4029483" cy="3126556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489778" y="1106079"/>
              <a:ext cx="4029483" cy="3126556"/>
            </a:xfrm>
            <a:prstGeom prst="rect">
              <a:avLst/>
            </a:prstGeom>
          </p:spPr>
        </p:pic>
        <p:sp>
          <p:nvSpPr>
            <p:cNvPr id="7" name="직사각형 6"/>
            <p:cNvSpPr/>
            <p:nvPr/>
          </p:nvSpPr>
          <p:spPr>
            <a:xfrm>
              <a:off x="10312924" y="3954015"/>
              <a:ext cx="641022" cy="269193"/>
            </a:xfrm>
            <a:prstGeom prst="rect">
              <a:avLst/>
            </a:prstGeom>
            <a:noFill/>
            <a:ln w="317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2113640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2717253" y="936499"/>
            <a:ext cx="5268060" cy="3439005"/>
            <a:chOff x="2717253" y="936499"/>
            <a:chExt cx="5268060" cy="3439005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17253" y="936499"/>
              <a:ext cx="5268060" cy="3439005"/>
            </a:xfrm>
            <a:prstGeom prst="rect">
              <a:avLst/>
            </a:prstGeom>
          </p:spPr>
        </p:pic>
        <p:sp>
          <p:nvSpPr>
            <p:cNvPr id="3" name="직사각형 2"/>
            <p:cNvSpPr/>
            <p:nvPr/>
          </p:nvSpPr>
          <p:spPr>
            <a:xfrm>
              <a:off x="2762054" y="3205113"/>
              <a:ext cx="395925" cy="443060"/>
            </a:xfrm>
            <a:prstGeom prst="rect">
              <a:avLst/>
            </a:prstGeom>
            <a:noFill/>
            <a:ln w="317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직사각형 3"/>
            <p:cNvSpPr/>
            <p:nvPr/>
          </p:nvSpPr>
          <p:spPr>
            <a:xfrm>
              <a:off x="3318235" y="1583703"/>
              <a:ext cx="537328" cy="254524"/>
            </a:xfrm>
            <a:prstGeom prst="rect">
              <a:avLst/>
            </a:prstGeom>
            <a:noFill/>
            <a:ln w="317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7305773" y="2243579"/>
              <a:ext cx="679540" cy="301658"/>
            </a:xfrm>
            <a:prstGeom prst="rect">
              <a:avLst/>
            </a:prstGeom>
            <a:noFill/>
            <a:ln w="317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6497429" y="4729977"/>
            <a:ext cx="4363059" cy="857370"/>
            <a:chOff x="3622254" y="4861952"/>
            <a:chExt cx="4363059" cy="857370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22254" y="4861952"/>
              <a:ext cx="4363059" cy="857370"/>
            </a:xfrm>
            <a:prstGeom prst="rect">
              <a:avLst/>
            </a:prstGeom>
          </p:spPr>
        </p:pic>
        <p:sp>
          <p:nvSpPr>
            <p:cNvPr id="8" name="직사각형 7"/>
            <p:cNvSpPr/>
            <p:nvPr/>
          </p:nvSpPr>
          <p:spPr>
            <a:xfrm>
              <a:off x="6947555" y="5215457"/>
              <a:ext cx="970960" cy="467127"/>
            </a:xfrm>
            <a:prstGeom prst="rect">
              <a:avLst/>
            </a:prstGeom>
            <a:noFill/>
            <a:ln w="317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6155914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4891</TotalTime>
  <Words>566</Words>
  <Application>Microsoft Office PowerPoint</Application>
  <PresentationFormat>와이드스크린</PresentationFormat>
  <Paragraphs>126</Paragraphs>
  <Slides>39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39</vt:i4>
      </vt:variant>
    </vt:vector>
  </HeadingPairs>
  <TitlesOfParts>
    <vt:vector size="43" baseType="lpstr">
      <vt:lpstr>맑은 고딕</vt:lpstr>
      <vt:lpstr>Arial</vt:lpstr>
      <vt:lpstr>Arial Black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사용자</dc:creator>
  <cp:lastModifiedBy>Windows 사용자</cp:lastModifiedBy>
  <cp:revision>94</cp:revision>
  <dcterms:created xsi:type="dcterms:W3CDTF">2020-07-30T07:07:37Z</dcterms:created>
  <dcterms:modified xsi:type="dcterms:W3CDTF">2020-10-09T12:34:17Z</dcterms:modified>
</cp:coreProperties>
</file>